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6" r:id="rId3"/>
    <p:sldId id="258" r:id="rId4"/>
    <p:sldId id="259" r:id="rId5"/>
    <p:sldId id="267" r:id="rId6"/>
    <p:sldId id="260" r:id="rId7"/>
    <p:sldId id="268" r:id="rId8"/>
    <p:sldId id="266" r:id="rId9"/>
    <p:sldId id="269" r:id="rId10"/>
    <p:sldId id="270" r:id="rId11"/>
    <p:sldId id="271" r:id="rId12"/>
    <p:sldId id="297" r:id="rId13"/>
    <p:sldId id="277" r:id="rId14"/>
    <p:sldId id="261" r:id="rId15"/>
    <p:sldId id="278" r:id="rId16"/>
    <p:sldId id="279" r:id="rId17"/>
    <p:sldId id="280" r:id="rId18"/>
    <p:sldId id="281" r:id="rId19"/>
    <p:sldId id="282" r:id="rId20"/>
    <p:sldId id="291" r:id="rId21"/>
    <p:sldId id="292" r:id="rId22"/>
    <p:sldId id="293" r:id="rId23"/>
    <p:sldId id="294" r:id="rId24"/>
    <p:sldId id="295" r:id="rId25"/>
    <p:sldId id="296" r:id="rId26"/>
    <p:sldId id="305" r:id="rId27"/>
    <p:sldId id="306" r:id="rId28"/>
    <p:sldId id="311" r:id="rId29"/>
    <p:sldId id="312" r:id="rId30"/>
    <p:sldId id="313" r:id="rId31"/>
    <p:sldId id="314" r:id="rId32"/>
    <p:sldId id="315" r:id="rId33"/>
    <p:sldId id="316" r:id="rId34"/>
    <p:sldId id="317" r:id="rId35"/>
    <p:sldId id="318" r:id="rId36"/>
    <p:sldId id="319" r:id="rId37"/>
    <p:sldId id="320" r:id="rId38"/>
    <p:sldId id="321" r:id="rId39"/>
    <p:sldId id="322" r:id="rId40"/>
    <p:sldId id="323" r:id="rId41"/>
    <p:sldId id="324" r:id="rId42"/>
    <p:sldId id="325" r:id="rId43"/>
    <p:sldId id="272" r:id="rId44"/>
    <p:sldId id="273" r:id="rId45"/>
    <p:sldId id="274" r:id="rId46"/>
    <p:sldId id="283" r:id="rId47"/>
    <p:sldId id="298" r:id="rId48"/>
    <p:sldId id="299" r:id="rId49"/>
    <p:sldId id="300" r:id="rId50"/>
    <p:sldId id="303" r:id="rId51"/>
    <p:sldId id="304" r:id="rId52"/>
    <p:sldId id="301" r:id="rId53"/>
    <p:sldId id="302" r:id="rId54"/>
    <p:sldId id="307" r:id="rId55"/>
    <p:sldId id="308" r:id="rId56"/>
    <p:sldId id="309" r:id="rId57"/>
    <p:sldId id="310" r:id="rId58"/>
    <p:sldId id="275" r:id="rId59"/>
    <p:sldId id="326" r:id="rId60"/>
    <p:sldId id="327" r:id="rId61"/>
    <p:sldId id="328" r:id="rId62"/>
    <p:sldId id="329" r:id="rId63"/>
    <p:sldId id="276" r:id="rId64"/>
    <p:sldId id="290" r:id="rId65"/>
    <p:sldId id="284" r:id="rId66"/>
    <p:sldId id="285" r:id="rId67"/>
    <p:sldId id="286" r:id="rId68"/>
    <p:sldId id="287" r:id="rId69"/>
    <p:sldId id="288" r:id="rId70"/>
    <p:sldId id="28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262" r:id="rId84"/>
    <p:sldId id="263" r:id="rId85"/>
    <p:sldId id="264" r:id="rId86"/>
    <p:sldId id="265" r:id="rId87"/>
    <p:sldId id="344" r:id="rId88"/>
    <p:sldId id="342"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BE7399-2BFB-4D4A-B657-02E176BF1FD8}" v="3" dt="2021-04-22T15:32:15.7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682"/>
  </p:normalViewPr>
  <p:slideViewPr>
    <p:cSldViewPr snapToGrid="0" snapToObjects="1">
      <p:cViewPr varScale="1">
        <p:scale>
          <a:sx n="156" d="100"/>
          <a:sy n="156" d="100"/>
        </p:scale>
        <p:origin x="168"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iel Sanchez" userId="22a93063-6ce7-46c6-98b5-313556a5925b" providerId="ADAL" clId="{4C900C04-CCC2-4399-B093-A68E45EC2995}"/>
    <pc:docChg chg="undo redo custSel addSld delSld modSld">
      <pc:chgData name="Ariel Sanchez" userId="22a93063-6ce7-46c6-98b5-313556a5925b" providerId="ADAL" clId="{4C900C04-CCC2-4399-B093-A68E45EC2995}" dt="2021-04-14T11:57:37.905" v="1210" actId="20577"/>
      <pc:docMkLst>
        <pc:docMk/>
      </pc:docMkLst>
      <pc:sldChg chg="addSp delSp modSp mod">
        <pc:chgData name="Ariel Sanchez" userId="22a93063-6ce7-46c6-98b5-313556a5925b" providerId="ADAL" clId="{4C900C04-CCC2-4399-B093-A68E45EC2995}" dt="2021-04-14T03:50:09.718" v="668" actId="255"/>
        <pc:sldMkLst>
          <pc:docMk/>
          <pc:sldMk cId="2762782929" sldId="256"/>
        </pc:sldMkLst>
        <pc:spChg chg="del">
          <ac:chgData name="Ariel Sanchez" userId="22a93063-6ce7-46c6-98b5-313556a5925b" providerId="ADAL" clId="{4C900C04-CCC2-4399-B093-A68E45EC2995}" dt="2021-04-14T02:49:07.695" v="31" actId="478"/>
          <ac:spMkLst>
            <pc:docMk/>
            <pc:sldMk cId="2762782929" sldId="256"/>
            <ac:spMk id="3" creationId="{0A5B9BDC-28C1-2D49-9236-5E5254460295}"/>
          </ac:spMkLst>
        </pc:spChg>
        <pc:spChg chg="del">
          <ac:chgData name="Ariel Sanchez" userId="22a93063-6ce7-46c6-98b5-313556a5925b" providerId="ADAL" clId="{4C900C04-CCC2-4399-B093-A68E45EC2995}" dt="2021-04-14T02:49:05.798" v="30" actId="478"/>
          <ac:spMkLst>
            <pc:docMk/>
            <pc:sldMk cId="2762782929" sldId="256"/>
            <ac:spMk id="5" creationId="{F5C75DAF-3F05-FD4D-8291-8135F81AFFED}"/>
          </ac:spMkLst>
        </pc:spChg>
        <pc:spChg chg="add mod">
          <ac:chgData name="Ariel Sanchez" userId="22a93063-6ce7-46c6-98b5-313556a5925b" providerId="ADAL" clId="{4C900C04-CCC2-4399-B093-A68E45EC2995}" dt="2021-04-14T03:50:09.718" v="668" actId="255"/>
          <ac:spMkLst>
            <pc:docMk/>
            <pc:sldMk cId="2762782929" sldId="256"/>
            <ac:spMk id="6" creationId="{628BCAE3-2F5C-492E-AE80-1DB6C2BF812A}"/>
          </ac:spMkLst>
        </pc:spChg>
      </pc:sldChg>
      <pc:sldChg chg="addSp delSp modSp mod">
        <pc:chgData name="Ariel Sanchez" userId="22a93063-6ce7-46c6-98b5-313556a5925b" providerId="ADAL" clId="{4C900C04-CCC2-4399-B093-A68E45EC2995}" dt="2021-04-14T03:35:12.152" v="256" actId="27636"/>
        <pc:sldMkLst>
          <pc:docMk/>
          <pc:sldMk cId="1384212918" sldId="257"/>
        </pc:sldMkLst>
        <pc:spChg chg="mod">
          <ac:chgData name="Ariel Sanchez" userId="22a93063-6ce7-46c6-98b5-313556a5925b" providerId="ADAL" clId="{4C900C04-CCC2-4399-B093-A68E45EC2995}" dt="2021-04-14T03:35:12.152" v="256" actId="27636"/>
          <ac:spMkLst>
            <pc:docMk/>
            <pc:sldMk cId="1384212918" sldId="257"/>
            <ac:spMk id="4" creationId="{2E06C2ED-EC4B-334D-8F14-A2C5373C1EED}"/>
          </ac:spMkLst>
        </pc:spChg>
        <pc:spChg chg="add del mod">
          <ac:chgData name="Ariel Sanchez" userId="22a93063-6ce7-46c6-98b5-313556a5925b" providerId="ADAL" clId="{4C900C04-CCC2-4399-B093-A68E45EC2995}" dt="2021-04-14T03:34:18.010" v="239" actId="478"/>
          <ac:spMkLst>
            <pc:docMk/>
            <pc:sldMk cId="1384212918" sldId="257"/>
            <ac:spMk id="5" creationId="{43ED5F90-7367-4CB1-B32A-701D159E09DD}"/>
          </ac:spMkLst>
        </pc:spChg>
      </pc:sldChg>
      <pc:sldChg chg="modSp mod">
        <pc:chgData name="Ariel Sanchez" userId="22a93063-6ce7-46c6-98b5-313556a5925b" providerId="ADAL" clId="{4C900C04-CCC2-4399-B093-A68E45EC2995}" dt="2021-04-14T03:53:07.470" v="744" actId="313"/>
        <pc:sldMkLst>
          <pc:docMk/>
          <pc:sldMk cId="2060441586" sldId="258"/>
        </pc:sldMkLst>
        <pc:spChg chg="mod">
          <ac:chgData name="Ariel Sanchez" userId="22a93063-6ce7-46c6-98b5-313556a5925b" providerId="ADAL" clId="{4C900C04-CCC2-4399-B093-A68E45EC2995}" dt="2021-04-14T03:53:07.470" v="744" actId="313"/>
          <ac:spMkLst>
            <pc:docMk/>
            <pc:sldMk cId="2060441586" sldId="258"/>
            <ac:spMk id="6" creationId="{628BCAE3-2F5C-492E-AE80-1DB6C2BF812A}"/>
          </ac:spMkLst>
        </pc:spChg>
      </pc:sldChg>
      <pc:sldChg chg="add del setBg">
        <pc:chgData name="Ariel Sanchez" userId="22a93063-6ce7-46c6-98b5-313556a5925b" providerId="ADAL" clId="{4C900C04-CCC2-4399-B093-A68E45EC2995}" dt="2021-04-14T02:50:41.931" v="89" actId="47"/>
        <pc:sldMkLst>
          <pc:docMk/>
          <pc:sldMk cId="2634464047" sldId="258"/>
        </pc:sldMkLst>
      </pc:sldChg>
      <pc:sldChg chg="new del">
        <pc:chgData name="Ariel Sanchez" userId="22a93063-6ce7-46c6-98b5-313556a5925b" providerId="ADAL" clId="{4C900C04-CCC2-4399-B093-A68E45EC2995}" dt="2021-04-14T02:50:36.352" v="87" actId="47"/>
        <pc:sldMkLst>
          <pc:docMk/>
          <pc:sldMk cId="3181057047" sldId="258"/>
        </pc:sldMkLst>
      </pc:sldChg>
      <pc:sldChg chg="modSp add mod">
        <pc:chgData name="Ariel Sanchez" userId="22a93063-6ce7-46c6-98b5-313556a5925b" providerId="ADAL" clId="{4C900C04-CCC2-4399-B093-A68E45EC2995}" dt="2021-04-14T11:57:37.905" v="1210" actId="20577"/>
        <pc:sldMkLst>
          <pc:docMk/>
          <pc:sldMk cId="2310881645" sldId="259"/>
        </pc:sldMkLst>
        <pc:spChg chg="mod">
          <ac:chgData name="Ariel Sanchez" userId="22a93063-6ce7-46c6-98b5-313556a5925b" providerId="ADAL" clId="{4C900C04-CCC2-4399-B093-A68E45EC2995}" dt="2021-04-14T11:57:37.905" v="1210" actId="20577"/>
          <ac:spMkLst>
            <pc:docMk/>
            <pc:sldMk cId="2310881645" sldId="259"/>
            <ac:spMk id="6" creationId="{628BCAE3-2F5C-492E-AE80-1DB6C2BF812A}"/>
          </ac:spMkLst>
        </pc:spChg>
      </pc:sldChg>
      <pc:sldChg chg="modSp add mod">
        <pc:chgData name="Ariel Sanchez" userId="22a93063-6ce7-46c6-98b5-313556a5925b" providerId="ADAL" clId="{4C900C04-CCC2-4399-B093-A68E45EC2995}" dt="2021-04-14T03:53:50.212" v="751" actId="20577"/>
        <pc:sldMkLst>
          <pc:docMk/>
          <pc:sldMk cId="1182040684" sldId="260"/>
        </pc:sldMkLst>
        <pc:spChg chg="mod">
          <ac:chgData name="Ariel Sanchez" userId="22a93063-6ce7-46c6-98b5-313556a5925b" providerId="ADAL" clId="{4C900C04-CCC2-4399-B093-A68E45EC2995}" dt="2021-04-14T03:53:50.212" v="751" actId="20577"/>
          <ac:spMkLst>
            <pc:docMk/>
            <pc:sldMk cId="1182040684" sldId="260"/>
            <ac:spMk id="6" creationId="{628BCAE3-2F5C-492E-AE80-1DB6C2BF812A}"/>
          </ac:spMkLst>
        </pc:spChg>
      </pc:sldChg>
      <pc:sldChg chg="modSp add mod">
        <pc:chgData name="Ariel Sanchez" userId="22a93063-6ce7-46c6-98b5-313556a5925b" providerId="ADAL" clId="{4C900C04-CCC2-4399-B093-A68E45EC2995}" dt="2021-04-14T03:53:53.828" v="753" actId="20577"/>
        <pc:sldMkLst>
          <pc:docMk/>
          <pc:sldMk cId="225488561" sldId="261"/>
        </pc:sldMkLst>
        <pc:spChg chg="mod">
          <ac:chgData name="Ariel Sanchez" userId="22a93063-6ce7-46c6-98b5-313556a5925b" providerId="ADAL" clId="{4C900C04-CCC2-4399-B093-A68E45EC2995}" dt="2021-04-14T03:53:53.828" v="753" actId="20577"/>
          <ac:spMkLst>
            <pc:docMk/>
            <pc:sldMk cId="225488561" sldId="261"/>
            <ac:spMk id="6" creationId="{628BCAE3-2F5C-492E-AE80-1DB6C2BF812A}"/>
          </ac:spMkLst>
        </pc:spChg>
      </pc:sldChg>
      <pc:sldChg chg="addSp modSp add mod">
        <pc:chgData name="Ariel Sanchez" userId="22a93063-6ce7-46c6-98b5-313556a5925b" providerId="ADAL" clId="{4C900C04-CCC2-4399-B093-A68E45EC2995}" dt="2021-04-14T04:00:13.347" v="1116" actId="20577"/>
        <pc:sldMkLst>
          <pc:docMk/>
          <pc:sldMk cId="2319947642" sldId="262"/>
        </pc:sldMkLst>
        <pc:spChg chg="mod">
          <ac:chgData name="Ariel Sanchez" userId="22a93063-6ce7-46c6-98b5-313556a5925b" providerId="ADAL" clId="{4C900C04-CCC2-4399-B093-A68E45EC2995}" dt="2021-04-14T04:00:13.347" v="1116" actId="20577"/>
          <ac:spMkLst>
            <pc:docMk/>
            <pc:sldMk cId="2319947642" sldId="262"/>
            <ac:spMk id="6" creationId="{628BCAE3-2F5C-492E-AE80-1DB6C2BF812A}"/>
          </ac:spMkLst>
        </pc:spChg>
        <pc:picChg chg="add mod">
          <ac:chgData name="Ariel Sanchez" userId="22a93063-6ce7-46c6-98b5-313556a5925b" providerId="ADAL" clId="{4C900C04-CCC2-4399-B093-A68E45EC2995}" dt="2021-04-14T03:45:06.513" v="592" actId="1076"/>
          <ac:picMkLst>
            <pc:docMk/>
            <pc:sldMk cId="2319947642" sldId="262"/>
            <ac:picMk id="3" creationId="{A69A75FB-4629-4B86-AB49-F793B5BDC991}"/>
          </ac:picMkLst>
        </pc:picChg>
      </pc:sldChg>
      <pc:sldChg chg="addSp delSp modSp add mod">
        <pc:chgData name="Ariel Sanchez" userId="22a93063-6ce7-46c6-98b5-313556a5925b" providerId="ADAL" clId="{4C900C04-CCC2-4399-B093-A68E45EC2995}" dt="2021-04-14T04:00:30.501" v="1142" actId="20577"/>
        <pc:sldMkLst>
          <pc:docMk/>
          <pc:sldMk cId="1300988961" sldId="263"/>
        </pc:sldMkLst>
        <pc:spChg chg="mod">
          <ac:chgData name="Ariel Sanchez" userId="22a93063-6ce7-46c6-98b5-313556a5925b" providerId="ADAL" clId="{4C900C04-CCC2-4399-B093-A68E45EC2995}" dt="2021-04-14T04:00:30.501" v="1142" actId="20577"/>
          <ac:spMkLst>
            <pc:docMk/>
            <pc:sldMk cId="1300988961" sldId="263"/>
            <ac:spMk id="6" creationId="{628BCAE3-2F5C-492E-AE80-1DB6C2BF812A}"/>
          </ac:spMkLst>
        </pc:spChg>
        <pc:picChg chg="del">
          <ac:chgData name="Ariel Sanchez" userId="22a93063-6ce7-46c6-98b5-313556a5925b" providerId="ADAL" clId="{4C900C04-CCC2-4399-B093-A68E45EC2995}" dt="2021-04-14T03:54:42.519" v="755" actId="478"/>
          <ac:picMkLst>
            <pc:docMk/>
            <pc:sldMk cId="1300988961" sldId="263"/>
            <ac:picMk id="3" creationId="{A69A75FB-4629-4B86-AB49-F793B5BDC991}"/>
          </ac:picMkLst>
        </pc:picChg>
        <pc:picChg chg="add mod">
          <ac:chgData name="Ariel Sanchez" userId="22a93063-6ce7-46c6-98b5-313556a5925b" providerId="ADAL" clId="{4C900C04-CCC2-4399-B093-A68E45EC2995}" dt="2021-04-14T03:56:26.847" v="980" actId="1076"/>
          <ac:picMkLst>
            <pc:docMk/>
            <pc:sldMk cId="1300988961" sldId="263"/>
            <ac:picMk id="4" creationId="{9CF724DC-5928-45CF-967E-EBC0C57650EF}"/>
          </ac:picMkLst>
        </pc:picChg>
      </pc:sldChg>
      <pc:sldChg chg="addSp delSp modSp add mod">
        <pc:chgData name="Ariel Sanchez" userId="22a93063-6ce7-46c6-98b5-313556a5925b" providerId="ADAL" clId="{4C900C04-CCC2-4399-B093-A68E45EC2995}" dt="2021-04-14T04:02:22.725" v="1164" actId="20577"/>
        <pc:sldMkLst>
          <pc:docMk/>
          <pc:sldMk cId="2751464698" sldId="264"/>
        </pc:sldMkLst>
        <pc:spChg chg="mod">
          <ac:chgData name="Ariel Sanchez" userId="22a93063-6ce7-46c6-98b5-313556a5925b" providerId="ADAL" clId="{4C900C04-CCC2-4399-B093-A68E45EC2995}" dt="2021-04-14T04:02:22.725" v="1164" actId="20577"/>
          <ac:spMkLst>
            <pc:docMk/>
            <pc:sldMk cId="2751464698" sldId="264"/>
            <ac:spMk id="6" creationId="{628BCAE3-2F5C-492E-AE80-1DB6C2BF812A}"/>
          </ac:spMkLst>
        </pc:spChg>
        <pc:picChg chg="add mod">
          <ac:chgData name="Ariel Sanchez" userId="22a93063-6ce7-46c6-98b5-313556a5925b" providerId="ADAL" clId="{4C900C04-CCC2-4399-B093-A68E45EC2995}" dt="2021-04-14T04:02:22.323" v="1163" actId="1076"/>
          <ac:picMkLst>
            <pc:docMk/>
            <pc:sldMk cId="2751464698" sldId="264"/>
            <ac:picMk id="3" creationId="{41C7EE2C-F656-40CF-93EF-D4C70D930D3A}"/>
          </ac:picMkLst>
        </pc:picChg>
        <pc:picChg chg="del">
          <ac:chgData name="Ariel Sanchez" userId="22a93063-6ce7-46c6-98b5-313556a5925b" providerId="ADAL" clId="{4C900C04-CCC2-4399-B093-A68E45EC2995}" dt="2021-04-14T03:57:22.583" v="982" actId="478"/>
          <ac:picMkLst>
            <pc:docMk/>
            <pc:sldMk cId="2751464698" sldId="264"/>
            <ac:picMk id="4" creationId="{9CF724DC-5928-45CF-967E-EBC0C57650EF}"/>
          </ac:picMkLst>
        </pc:picChg>
      </pc:sldChg>
      <pc:sldChg chg="addSp delSp modSp add mod">
        <pc:chgData name="Ariel Sanchez" userId="22a93063-6ce7-46c6-98b5-313556a5925b" providerId="ADAL" clId="{4C900C04-CCC2-4399-B093-A68E45EC2995}" dt="2021-04-14T04:02:33.621" v="1167" actId="1076"/>
        <pc:sldMkLst>
          <pc:docMk/>
          <pc:sldMk cId="1590528626" sldId="265"/>
        </pc:sldMkLst>
        <pc:spChg chg="mod">
          <ac:chgData name="Ariel Sanchez" userId="22a93063-6ce7-46c6-98b5-313556a5925b" providerId="ADAL" clId="{4C900C04-CCC2-4399-B093-A68E45EC2995}" dt="2021-04-14T04:02:26.932" v="1165" actId="6549"/>
          <ac:spMkLst>
            <pc:docMk/>
            <pc:sldMk cId="1590528626" sldId="265"/>
            <ac:spMk id="6" creationId="{628BCAE3-2F5C-492E-AE80-1DB6C2BF812A}"/>
          </ac:spMkLst>
        </pc:spChg>
        <pc:picChg chg="del">
          <ac:chgData name="Ariel Sanchez" userId="22a93063-6ce7-46c6-98b5-313556a5925b" providerId="ADAL" clId="{4C900C04-CCC2-4399-B093-A68E45EC2995}" dt="2021-04-14T04:00:59.404" v="1152" actId="478"/>
          <ac:picMkLst>
            <pc:docMk/>
            <pc:sldMk cId="1590528626" sldId="265"/>
            <ac:picMk id="3" creationId="{41C7EE2C-F656-40CF-93EF-D4C70D930D3A}"/>
          </ac:picMkLst>
        </pc:picChg>
        <pc:picChg chg="add mod">
          <ac:chgData name="Ariel Sanchez" userId="22a93063-6ce7-46c6-98b5-313556a5925b" providerId="ADAL" clId="{4C900C04-CCC2-4399-B093-A68E45EC2995}" dt="2021-04-14T04:02:33.621" v="1167" actId="1076"/>
          <ac:picMkLst>
            <pc:docMk/>
            <pc:sldMk cId="1590528626" sldId="265"/>
            <ac:picMk id="4" creationId="{320BF218-9CF6-4D50-A30E-99EF045CB76E}"/>
          </ac:picMkLst>
        </pc:picChg>
      </pc:sldChg>
    </pc:docChg>
  </pc:docChgLst>
  <pc:docChgLst>
    <pc:chgData name="Ariel Sanchez" userId="22a93063-6ce7-46c6-98b5-313556a5925b" providerId="ADAL" clId="{7956EAD4-19E2-4B7B-AD32-ECF06658B30E}"/>
    <pc:docChg chg="undo custSel addSld delSld modSld sldOrd">
      <pc:chgData name="Ariel Sanchez" userId="22a93063-6ce7-46c6-98b5-313556a5925b" providerId="ADAL" clId="{7956EAD4-19E2-4B7B-AD32-ECF06658B30E}" dt="2021-04-21T08:26:34.699" v="4593" actId="20577"/>
      <pc:docMkLst>
        <pc:docMk/>
      </pc:docMkLst>
      <pc:sldChg chg="modSp mod">
        <pc:chgData name="Ariel Sanchez" userId="22a93063-6ce7-46c6-98b5-313556a5925b" providerId="ADAL" clId="{7956EAD4-19E2-4B7B-AD32-ECF06658B30E}" dt="2021-04-21T04:14:15.018" v="1489" actId="20577"/>
        <pc:sldMkLst>
          <pc:docMk/>
          <pc:sldMk cId="2762782929" sldId="256"/>
        </pc:sldMkLst>
        <pc:spChg chg="mod">
          <ac:chgData name="Ariel Sanchez" userId="22a93063-6ce7-46c6-98b5-313556a5925b" providerId="ADAL" clId="{7956EAD4-19E2-4B7B-AD32-ECF06658B30E}" dt="2021-04-21T04:14:15.018" v="1489" actId="20577"/>
          <ac:spMkLst>
            <pc:docMk/>
            <pc:sldMk cId="2762782929" sldId="256"/>
            <ac:spMk id="6" creationId="{628BCAE3-2F5C-492E-AE80-1DB6C2BF812A}"/>
          </ac:spMkLst>
        </pc:spChg>
      </pc:sldChg>
      <pc:sldChg chg="modSp mod">
        <pc:chgData name="Ariel Sanchez" userId="22a93063-6ce7-46c6-98b5-313556a5925b" providerId="ADAL" clId="{7956EAD4-19E2-4B7B-AD32-ECF06658B30E}" dt="2021-04-21T04:14:31.238" v="1491" actId="20577"/>
        <pc:sldMkLst>
          <pc:docMk/>
          <pc:sldMk cId="1384212918" sldId="257"/>
        </pc:sldMkLst>
        <pc:spChg chg="mod">
          <ac:chgData name="Ariel Sanchez" userId="22a93063-6ce7-46c6-98b5-313556a5925b" providerId="ADAL" clId="{7956EAD4-19E2-4B7B-AD32-ECF06658B30E}" dt="2021-04-21T04:14:31.238" v="1491" actId="20577"/>
          <ac:spMkLst>
            <pc:docMk/>
            <pc:sldMk cId="1384212918" sldId="257"/>
            <ac:spMk id="4" creationId="{2E06C2ED-EC4B-334D-8F14-A2C5373C1EED}"/>
          </ac:spMkLst>
        </pc:spChg>
      </pc:sldChg>
      <pc:sldChg chg="modSp mod">
        <pc:chgData name="Ariel Sanchez" userId="22a93063-6ce7-46c6-98b5-313556a5925b" providerId="ADAL" clId="{7956EAD4-19E2-4B7B-AD32-ECF06658B30E}" dt="2021-04-21T03:20:39.734" v="405" actId="20577"/>
        <pc:sldMkLst>
          <pc:docMk/>
          <pc:sldMk cId="2060441586" sldId="258"/>
        </pc:sldMkLst>
        <pc:spChg chg="mod">
          <ac:chgData name="Ariel Sanchez" userId="22a93063-6ce7-46c6-98b5-313556a5925b" providerId="ADAL" clId="{7956EAD4-19E2-4B7B-AD32-ECF06658B30E}" dt="2021-04-21T03:20:39.734" v="405" actId="20577"/>
          <ac:spMkLst>
            <pc:docMk/>
            <pc:sldMk cId="2060441586" sldId="258"/>
            <ac:spMk id="6" creationId="{628BCAE3-2F5C-492E-AE80-1DB6C2BF812A}"/>
          </ac:spMkLst>
        </pc:spChg>
      </pc:sldChg>
      <pc:sldChg chg="addSp delSp modSp mod">
        <pc:chgData name="Ariel Sanchez" userId="22a93063-6ce7-46c6-98b5-313556a5925b" providerId="ADAL" clId="{7956EAD4-19E2-4B7B-AD32-ECF06658B30E}" dt="2021-04-21T03:20:43.147" v="407" actId="20577"/>
        <pc:sldMkLst>
          <pc:docMk/>
          <pc:sldMk cId="2310881645" sldId="259"/>
        </pc:sldMkLst>
        <pc:spChg chg="add del">
          <ac:chgData name="Ariel Sanchez" userId="22a93063-6ce7-46c6-98b5-313556a5925b" providerId="ADAL" clId="{7956EAD4-19E2-4B7B-AD32-ECF06658B30E}" dt="2021-04-21T02:58:58.607" v="71" actId="478"/>
          <ac:spMkLst>
            <pc:docMk/>
            <pc:sldMk cId="2310881645" sldId="259"/>
            <ac:spMk id="4" creationId="{0D02C84F-9D4A-4C3D-8ACA-B7D0C523B240}"/>
          </ac:spMkLst>
        </pc:spChg>
        <pc:spChg chg="mod">
          <ac:chgData name="Ariel Sanchez" userId="22a93063-6ce7-46c6-98b5-313556a5925b" providerId="ADAL" clId="{7956EAD4-19E2-4B7B-AD32-ECF06658B30E}" dt="2021-04-21T03:20:43.147" v="407" actId="20577"/>
          <ac:spMkLst>
            <pc:docMk/>
            <pc:sldMk cId="2310881645" sldId="259"/>
            <ac:spMk id="6" creationId="{628BCAE3-2F5C-492E-AE80-1DB6C2BF812A}"/>
          </ac:spMkLst>
        </pc:spChg>
      </pc:sldChg>
      <pc:sldChg chg="modSp mod">
        <pc:chgData name="Ariel Sanchez" userId="22a93063-6ce7-46c6-98b5-313556a5925b" providerId="ADAL" clId="{7956EAD4-19E2-4B7B-AD32-ECF06658B30E}" dt="2021-04-21T03:20:58.572" v="411" actId="20577"/>
        <pc:sldMkLst>
          <pc:docMk/>
          <pc:sldMk cId="1182040684" sldId="260"/>
        </pc:sldMkLst>
        <pc:spChg chg="mod">
          <ac:chgData name="Ariel Sanchez" userId="22a93063-6ce7-46c6-98b5-313556a5925b" providerId="ADAL" clId="{7956EAD4-19E2-4B7B-AD32-ECF06658B30E}" dt="2021-04-21T03:20:58.572" v="411" actId="20577"/>
          <ac:spMkLst>
            <pc:docMk/>
            <pc:sldMk cId="1182040684" sldId="260"/>
            <ac:spMk id="6" creationId="{628BCAE3-2F5C-492E-AE80-1DB6C2BF812A}"/>
          </ac:spMkLst>
        </pc:spChg>
      </pc:sldChg>
      <pc:sldChg chg="modSp mod">
        <pc:chgData name="Ariel Sanchez" userId="22a93063-6ce7-46c6-98b5-313556a5925b" providerId="ADAL" clId="{7956EAD4-19E2-4B7B-AD32-ECF06658B30E}" dt="2021-04-21T04:35:22.439" v="1898" actId="20577"/>
        <pc:sldMkLst>
          <pc:docMk/>
          <pc:sldMk cId="225488561" sldId="261"/>
        </pc:sldMkLst>
        <pc:spChg chg="mod">
          <ac:chgData name="Ariel Sanchez" userId="22a93063-6ce7-46c6-98b5-313556a5925b" providerId="ADAL" clId="{7956EAD4-19E2-4B7B-AD32-ECF06658B30E}" dt="2021-04-21T04:35:22.439" v="1898" actId="20577"/>
          <ac:spMkLst>
            <pc:docMk/>
            <pc:sldMk cId="225488561" sldId="261"/>
            <ac:spMk id="6" creationId="{628BCAE3-2F5C-492E-AE80-1DB6C2BF812A}"/>
          </ac:spMkLst>
        </pc:spChg>
      </pc:sldChg>
      <pc:sldChg chg="modSp mod">
        <pc:chgData name="Ariel Sanchez" userId="22a93063-6ce7-46c6-98b5-313556a5925b" providerId="ADAL" clId="{7956EAD4-19E2-4B7B-AD32-ECF06658B30E}" dt="2021-04-21T08:25:10.140" v="4419" actId="14100"/>
        <pc:sldMkLst>
          <pc:docMk/>
          <pc:sldMk cId="2319947642" sldId="262"/>
        </pc:sldMkLst>
        <pc:spChg chg="mod">
          <ac:chgData name="Ariel Sanchez" userId="22a93063-6ce7-46c6-98b5-313556a5925b" providerId="ADAL" clId="{7956EAD4-19E2-4B7B-AD32-ECF06658B30E}" dt="2021-04-21T08:24:19.056" v="4412" actId="20577"/>
          <ac:spMkLst>
            <pc:docMk/>
            <pc:sldMk cId="2319947642" sldId="262"/>
            <ac:spMk id="6" creationId="{628BCAE3-2F5C-492E-AE80-1DB6C2BF812A}"/>
          </ac:spMkLst>
        </pc:spChg>
        <pc:picChg chg="mod">
          <ac:chgData name="Ariel Sanchez" userId="22a93063-6ce7-46c6-98b5-313556a5925b" providerId="ADAL" clId="{7956EAD4-19E2-4B7B-AD32-ECF06658B30E}" dt="2021-04-21T08:25:10.140" v="4419" actId="14100"/>
          <ac:picMkLst>
            <pc:docMk/>
            <pc:sldMk cId="2319947642" sldId="262"/>
            <ac:picMk id="3" creationId="{A69A75FB-4629-4B86-AB49-F793B5BDC991}"/>
          </ac:picMkLst>
        </pc:picChg>
      </pc:sldChg>
      <pc:sldChg chg="modSp mod">
        <pc:chgData name="Ariel Sanchez" userId="22a93063-6ce7-46c6-98b5-313556a5925b" providerId="ADAL" clId="{7956EAD4-19E2-4B7B-AD32-ECF06658B30E}" dt="2021-04-21T08:24:22.469" v="4413" actId="20577"/>
        <pc:sldMkLst>
          <pc:docMk/>
          <pc:sldMk cId="1300988961" sldId="263"/>
        </pc:sldMkLst>
        <pc:spChg chg="mod">
          <ac:chgData name="Ariel Sanchez" userId="22a93063-6ce7-46c6-98b5-313556a5925b" providerId="ADAL" clId="{7956EAD4-19E2-4B7B-AD32-ECF06658B30E}" dt="2021-04-21T08:24:22.469" v="4413" actId="20577"/>
          <ac:spMkLst>
            <pc:docMk/>
            <pc:sldMk cId="1300988961" sldId="263"/>
            <ac:spMk id="6" creationId="{628BCAE3-2F5C-492E-AE80-1DB6C2BF812A}"/>
          </ac:spMkLst>
        </pc:spChg>
        <pc:picChg chg="mod">
          <ac:chgData name="Ariel Sanchez" userId="22a93063-6ce7-46c6-98b5-313556a5925b" providerId="ADAL" clId="{7956EAD4-19E2-4B7B-AD32-ECF06658B30E}" dt="2021-04-21T08:23:48.645" v="4407" actId="14100"/>
          <ac:picMkLst>
            <pc:docMk/>
            <pc:sldMk cId="1300988961" sldId="263"/>
            <ac:picMk id="4" creationId="{9CF724DC-5928-45CF-967E-EBC0C57650EF}"/>
          </ac:picMkLst>
        </pc:picChg>
      </pc:sldChg>
      <pc:sldChg chg="modSp mod">
        <pc:chgData name="Ariel Sanchez" userId="22a93063-6ce7-46c6-98b5-313556a5925b" providerId="ADAL" clId="{7956EAD4-19E2-4B7B-AD32-ECF06658B30E}" dt="2021-04-21T08:24:51.621" v="4418" actId="14100"/>
        <pc:sldMkLst>
          <pc:docMk/>
          <pc:sldMk cId="2751464698" sldId="264"/>
        </pc:sldMkLst>
        <pc:spChg chg="mod">
          <ac:chgData name="Ariel Sanchez" userId="22a93063-6ce7-46c6-98b5-313556a5925b" providerId="ADAL" clId="{7956EAD4-19E2-4B7B-AD32-ECF06658B30E}" dt="2021-04-21T08:24:46.056" v="4417" actId="20577"/>
          <ac:spMkLst>
            <pc:docMk/>
            <pc:sldMk cId="2751464698" sldId="264"/>
            <ac:spMk id="6" creationId="{628BCAE3-2F5C-492E-AE80-1DB6C2BF812A}"/>
          </ac:spMkLst>
        </pc:spChg>
        <pc:picChg chg="mod">
          <ac:chgData name="Ariel Sanchez" userId="22a93063-6ce7-46c6-98b5-313556a5925b" providerId="ADAL" clId="{7956EAD4-19E2-4B7B-AD32-ECF06658B30E}" dt="2021-04-21T08:24:51.621" v="4418" actId="14100"/>
          <ac:picMkLst>
            <pc:docMk/>
            <pc:sldMk cId="2751464698" sldId="264"/>
            <ac:picMk id="3" creationId="{41C7EE2C-F656-40CF-93EF-D4C70D930D3A}"/>
          </ac:picMkLst>
        </pc:picChg>
      </pc:sldChg>
      <pc:sldChg chg="modSp mod">
        <pc:chgData name="Ariel Sanchez" userId="22a93063-6ce7-46c6-98b5-313556a5925b" providerId="ADAL" clId="{7956EAD4-19E2-4B7B-AD32-ECF06658B30E}" dt="2021-04-21T08:25:31.091" v="4421" actId="108"/>
        <pc:sldMkLst>
          <pc:docMk/>
          <pc:sldMk cId="1590528626" sldId="265"/>
        </pc:sldMkLst>
        <pc:spChg chg="mod">
          <ac:chgData name="Ariel Sanchez" userId="22a93063-6ce7-46c6-98b5-313556a5925b" providerId="ADAL" clId="{7956EAD4-19E2-4B7B-AD32-ECF06658B30E}" dt="2021-04-21T08:25:31.091" v="4421" actId="108"/>
          <ac:spMkLst>
            <pc:docMk/>
            <pc:sldMk cId="1590528626" sldId="265"/>
            <ac:spMk id="6" creationId="{628BCAE3-2F5C-492E-AE80-1DB6C2BF812A}"/>
          </ac:spMkLst>
        </pc:spChg>
      </pc:sldChg>
      <pc:sldChg chg="addSp delSp modSp add mod ord">
        <pc:chgData name="Ariel Sanchez" userId="22a93063-6ce7-46c6-98b5-313556a5925b" providerId="ADAL" clId="{7956EAD4-19E2-4B7B-AD32-ECF06658B30E}" dt="2021-04-21T03:22:28.133" v="454" actId="1076"/>
        <pc:sldMkLst>
          <pc:docMk/>
          <pc:sldMk cId="39845568" sldId="266"/>
        </pc:sldMkLst>
        <pc:spChg chg="mod">
          <ac:chgData name="Ariel Sanchez" userId="22a93063-6ce7-46c6-98b5-313556a5925b" providerId="ADAL" clId="{7956EAD4-19E2-4B7B-AD32-ECF06658B30E}" dt="2021-04-21T03:21:59.079" v="451"/>
          <ac:spMkLst>
            <pc:docMk/>
            <pc:sldMk cId="39845568" sldId="266"/>
            <ac:spMk id="6" creationId="{628BCAE3-2F5C-492E-AE80-1DB6C2BF812A}"/>
          </ac:spMkLst>
        </pc:spChg>
        <pc:picChg chg="add del mod">
          <ac:chgData name="Ariel Sanchez" userId="22a93063-6ce7-46c6-98b5-313556a5925b" providerId="ADAL" clId="{7956EAD4-19E2-4B7B-AD32-ECF06658B30E}" dt="2021-04-21T03:21:39.533" v="447" actId="478"/>
          <ac:picMkLst>
            <pc:docMk/>
            <pc:sldMk cId="39845568" sldId="266"/>
            <ac:picMk id="3" creationId="{4CA82374-9B16-40EA-B2E0-428BFE560313}"/>
          </ac:picMkLst>
        </pc:picChg>
        <pc:picChg chg="add mod">
          <ac:chgData name="Ariel Sanchez" userId="22a93063-6ce7-46c6-98b5-313556a5925b" providerId="ADAL" clId="{7956EAD4-19E2-4B7B-AD32-ECF06658B30E}" dt="2021-04-21T03:22:28.133" v="454" actId="1076"/>
          <ac:picMkLst>
            <pc:docMk/>
            <pc:sldMk cId="39845568" sldId="266"/>
            <ac:picMk id="5" creationId="{6E958E04-B09D-4F20-AAFE-27C7A6AB35CF}"/>
          </ac:picMkLst>
        </pc:picChg>
      </pc:sldChg>
      <pc:sldChg chg="add del setBg">
        <pc:chgData name="Ariel Sanchez" userId="22a93063-6ce7-46c6-98b5-313556a5925b" providerId="ADAL" clId="{7956EAD4-19E2-4B7B-AD32-ECF06658B30E}" dt="2021-04-20T19:20:54.016" v="36" actId="47"/>
        <pc:sldMkLst>
          <pc:docMk/>
          <pc:sldMk cId="907103566" sldId="266"/>
        </pc:sldMkLst>
      </pc:sldChg>
      <pc:sldChg chg="new del">
        <pc:chgData name="Ariel Sanchez" userId="22a93063-6ce7-46c6-98b5-313556a5925b" providerId="ADAL" clId="{7956EAD4-19E2-4B7B-AD32-ECF06658B30E}" dt="2021-04-21T02:36:53.434" v="43" actId="680"/>
        <pc:sldMkLst>
          <pc:docMk/>
          <pc:sldMk cId="1550761337" sldId="266"/>
        </pc:sldMkLst>
      </pc:sldChg>
      <pc:sldChg chg="addSp delSp modSp add mod">
        <pc:chgData name="Ariel Sanchez" userId="22a93063-6ce7-46c6-98b5-313556a5925b" providerId="ADAL" clId="{7956EAD4-19E2-4B7B-AD32-ECF06658B30E}" dt="2021-04-21T03:20:47.768" v="409" actId="20577"/>
        <pc:sldMkLst>
          <pc:docMk/>
          <pc:sldMk cId="1126563698" sldId="267"/>
        </pc:sldMkLst>
        <pc:spChg chg="del">
          <ac:chgData name="Ariel Sanchez" userId="22a93063-6ce7-46c6-98b5-313556a5925b" providerId="ADAL" clId="{7956EAD4-19E2-4B7B-AD32-ECF06658B30E}" dt="2021-04-21T02:59:03.047" v="72" actId="478"/>
          <ac:spMkLst>
            <pc:docMk/>
            <pc:sldMk cId="1126563698" sldId="267"/>
            <ac:spMk id="4" creationId="{0D02C84F-9D4A-4C3D-8ACA-B7D0C523B240}"/>
          </ac:spMkLst>
        </pc:spChg>
        <pc:spChg chg="mod">
          <ac:chgData name="Ariel Sanchez" userId="22a93063-6ce7-46c6-98b5-313556a5925b" providerId="ADAL" clId="{7956EAD4-19E2-4B7B-AD32-ECF06658B30E}" dt="2021-04-21T03:20:47.768" v="409" actId="20577"/>
          <ac:spMkLst>
            <pc:docMk/>
            <pc:sldMk cId="1126563698" sldId="267"/>
            <ac:spMk id="6" creationId="{628BCAE3-2F5C-492E-AE80-1DB6C2BF812A}"/>
          </ac:spMkLst>
        </pc:spChg>
        <pc:picChg chg="add mod">
          <ac:chgData name="Ariel Sanchez" userId="22a93063-6ce7-46c6-98b5-313556a5925b" providerId="ADAL" clId="{7956EAD4-19E2-4B7B-AD32-ECF06658B30E}" dt="2021-04-21T03:00:17.915" v="139" actId="1076"/>
          <ac:picMkLst>
            <pc:docMk/>
            <pc:sldMk cId="1126563698" sldId="267"/>
            <ac:picMk id="3" creationId="{C05578D4-CAE9-4591-87C5-8AF3741C1DDC}"/>
          </ac:picMkLst>
        </pc:picChg>
      </pc:sldChg>
      <pc:sldChg chg="modSp add mod">
        <pc:chgData name="Ariel Sanchez" userId="22a93063-6ce7-46c6-98b5-313556a5925b" providerId="ADAL" clId="{7956EAD4-19E2-4B7B-AD32-ECF06658B30E}" dt="2021-04-21T03:21:02.363" v="413" actId="20577"/>
        <pc:sldMkLst>
          <pc:docMk/>
          <pc:sldMk cId="354796937" sldId="268"/>
        </pc:sldMkLst>
        <pc:spChg chg="mod">
          <ac:chgData name="Ariel Sanchez" userId="22a93063-6ce7-46c6-98b5-313556a5925b" providerId="ADAL" clId="{7956EAD4-19E2-4B7B-AD32-ECF06658B30E}" dt="2021-04-21T03:21:02.363" v="413" actId="20577"/>
          <ac:spMkLst>
            <pc:docMk/>
            <pc:sldMk cId="354796937" sldId="268"/>
            <ac:spMk id="6" creationId="{628BCAE3-2F5C-492E-AE80-1DB6C2BF812A}"/>
          </ac:spMkLst>
        </pc:spChg>
      </pc:sldChg>
      <pc:sldChg chg="add del setBg">
        <pc:chgData name="Ariel Sanchez" userId="22a93063-6ce7-46c6-98b5-313556a5925b" providerId="ADAL" clId="{7956EAD4-19E2-4B7B-AD32-ECF06658B30E}" dt="2021-04-21T03:15:01.920" v="269"/>
        <pc:sldMkLst>
          <pc:docMk/>
          <pc:sldMk cId="134276266" sldId="269"/>
        </pc:sldMkLst>
      </pc:sldChg>
      <pc:sldChg chg="modSp add mod ord">
        <pc:chgData name="Ariel Sanchez" userId="22a93063-6ce7-46c6-98b5-313556a5925b" providerId="ADAL" clId="{7956EAD4-19E2-4B7B-AD32-ECF06658B30E}" dt="2021-04-21T04:15:05.934" v="1493" actId="113"/>
        <pc:sldMkLst>
          <pc:docMk/>
          <pc:sldMk cId="2356079095" sldId="269"/>
        </pc:sldMkLst>
        <pc:spChg chg="mod">
          <ac:chgData name="Ariel Sanchez" userId="22a93063-6ce7-46c6-98b5-313556a5925b" providerId="ADAL" clId="{7956EAD4-19E2-4B7B-AD32-ECF06658B30E}" dt="2021-04-21T04:15:05.934" v="1493" actId="113"/>
          <ac:spMkLst>
            <pc:docMk/>
            <pc:sldMk cId="2356079095" sldId="269"/>
            <ac:spMk id="6" creationId="{628BCAE3-2F5C-492E-AE80-1DB6C2BF812A}"/>
          </ac:spMkLst>
        </pc:spChg>
      </pc:sldChg>
      <pc:sldChg chg="modSp add mod">
        <pc:chgData name="Ariel Sanchez" userId="22a93063-6ce7-46c6-98b5-313556a5925b" providerId="ADAL" clId="{7956EAD4-19E2-4B7B-AD32-ECF06658B30E}" dt="2021-04-21T04:15:11.268" v="1495" actId="113"/>
        <pc:sldMkLst>
          <pc:docMk/>
          <pc:sldMk cId="1937346061" sldId="270"/>
        </pc:sldMkLst>
        <pc:spChg chg="mod">
          <ac:chgData name="Ariel Sanchez" userId="22a93063-6ce7-46c6-98b5-313556a5925b" providerId="ADAL" clId="{7956EAD4-19E2-4B7B-AD32-ECF06658B30E}" dt="2021-04-21T04:15:11.268" v="1495" actId="113"/>
          <ac:spMkLst>
            <pc:docMk/>
            <pc:sldMk cId="1937346061" sldId="270"/>
            <ac:spMk id="6" creationId="{628BCAE3-2F5C-492E-AE80-1DB6C2BF812A}"/>
          </ac:spMkLst>
        </pc:spChg>
      </pc:sldChg>
      <pc:sldChg chg="new del">
        <pc:chgData name="Ariel Sanchez" userId="22a93063-6ce7-46c6-98b5-313556a5925b" providerId="ADAL" clId="{7956EAD4-19E2-4B7B-AD32-ECF06658B30E}" dt="2021-04-21T03:17:13.011" v="336" actId="680"/>
        <pc:sldMkLst>
          <pc:docMk/>
          <pc:sldMk cId="819071320" sldId="271"/>
        </pc:sldMkLst>
      </pc:sldChg>
      <pc:sldChg chg="modSp add mod">
        <pc:chgData name="Ariel Sanchez" userId="22a93063-6ce7-46c6-98b5-313556a5925b" providerId="ADAL" clId="{7956EAD4-19E2-4B7B-AD32-ECF06658B30E}" dt="2021-04-21T04:15:16.663" v="1497" actId="113"/>
        <pc:sldMkLst>
          <pc:docMk/>
          <pc:sldMk cId="3630889642" sldId="271"/>
        </pc:sldMkLst>
        <pc:spChg chg="mod">
          <ac:chgData name="Ariel Sanchez" userId="22a93063-6ce7-46c6-98b5-313556a5925b" providerId="ADAL" clId="{7956EAD4-19E2-4B7B-AD32-ECF06658B30E}" dt="2021-04-21T04:15:16.663" v="1497" actId="113"/>
          <ac:spMkLst>
            <pc:docMk/>
            <pc:sldMk cId="3630889642" sldId="271"/>
            <ac:spMk id="6" creationId="{628BCAE3-2F5C-492E-AE80-1DB6C2BF812A}"/>
          </ac:spMkLst>
        </pc:spChg>
      </pc:sldChg>
      <pc:sldChg chg="modSp add mod">
        <pc:chgData name="Ariel Sanchez" userId="22a93063-6ce7-46c6-98b5-313556a5925b" providerId="ADAL" clId="{7956EAD4-19E2-4B7B-AD32-ECF06658B30E}" dt="2021-04-21T03:23:21.246" v="463" actId="20577"/>
        <pc:sldMkLst>
          <pc:docMk/>
          <pc:sldMk cId="586958408" sldId="272"/>
        </pc:sldMkLst>
        <pc:spChg chg="mod">
          <ac:chgData name="Ariel Sanchez" userId="22a93063-6ce7-46c6-98b5-313556a5925b" providerId="ADAL" clId="{7956EAD4-19E2-4B7B-AD32-ECF06658B30E}" dt="2021-04-21T03:23:21.246" v="463" actId="20577"/>
          <ac:spMkLst>
            <pc:docMk/>
            <pc:sldMk cId="586958408" sldId="272"/>
            <ac:spMk id="6" creationId="{628BCAE3-2F5C-492E-AE80-1DB6C2BF812A}"/>
          </ac:spMkLst>
        </pc:spChg>
      </pc:sldChg>
      <pc:sldChg chg="addSp modSp add mod">
        <pc:chgData name="Ariel Sanchez" userId="22a93063-6ce7-46c6-98b5-313556a5925b" providerId="ADAL" clId="{7956EAD4-19E2-4B7B-AD32-ECF06658B30E}" dt="2021-04-21T03:25:48.409" v="477" actId="108"/>
        <pc:sldMkLst>
          <pc:docMk/>
          <pc:sldMk cId="1327723041" sldId="273"/>
        </pc:sldMkLst>
        <pc:spChg chg="mod">
          <ac:chgData name="Ariel Sanchez" userId="22a93063-6ce7-46c6-98b5-313556a5925b" providerId="ADAL" clId="{7956EAD4-19E2-4B7B-AD32-ECF06658B30E}" dt="2021-04-21T03:25:48.409" v="477" actId="108"/>
          <ac:spMkLst>
            <pc:docMk/>
            <pc:sldMk cId="1327723041" sldId="273"/>
            <ac:spMk id="6" creationId="{628BCAE3-2F5C-492E-AE80-1DB6C2BF812A}"/>
          </ac:spMkLst>
        </pc:spChg>
        <pc:picChg chg="add mod">
          <ac:chgData name="Ariel Sanchez" userId="22a93063-6ce7-46c6-98b5-313556a5925b" providerId="ADAL" clId="{7956EAD4-19E2-4B7B-AD32-ECF06658B30E}" dt="2021-04-21T03:24:36.399" v="470" actId="1076"/>
          <ac:picMkLst>
            <pc:docMk/>
            <pc:sldMk cId="1327723041" sldId="273"/>
            <ac:picMk id="1026" creationId="{7A9B661D-26EF-4EE7-A353-446FC11295B6}"/>
          </ac:picMkLst>
        </pc:picChg>
      </pc:sldChg>
      <pc:sldChg chg="delSp modSp add mod">
        <pc:chgData name="Ariel Sanchez" userId="22a93063-6ce7-46c6-98b5-313556a5925b" providerId="ADAL" clId="{7956EAD4-19E2-4B7B-AD32-ECF06658B30E}" dt="2021-04-21T03:28:20.437" v="562" actId="20577"/>
        <pc:sldMkLst>
          <pc:docMk/>
          <pc:sldMk cId="846490127" sldId="274"/>
        </pc:sldMkLst>
        <pc:spChg chg="mod">
          <ac:chgData name="Ariel Sanchez" userId="22a93063-6ce7-46c6-98b5-313556a5925b" providerId="ADAL" clId="{7956EAD4-19E2-4B7B-AD32-ECF06658B30E}" dt="2021-04-21T03:28:20.437" v="562" actId="20577"/>
          <ac:spMkLst>
            <pc:docMk/>
            <pc:sldMk cId="846490127" sldId="274"/>
            <ac:spMk id="6" creationId="{628BCAE3-2F5C-492E-AE80-1DB6C2BF812A}"/>
          </ac:spMkLst>
        </pc:spChg>
        <pc:picChg chg="del">
          <ac:chgData name="Ariel Sanchez" userId="22a93063-6ce7-46c6-98b5-313556a5925b" providerId="ADAL" clId="{7956EAD4-19E2-4B7B-AD32-ECF06658B30E}" dt="2021-04-21T03:25:22.765" v="475" actId="478"/>
          <ac:picMkLst>
            <pc:docMk/>
            <pc:sldMk cId="846490127" sldId="274"/>
            <ac:picMk id="1026" creationId="{7A9B661D-26EF-4EE7-A353-446FC11295B6}"/>
          </ac:picMkLst>
        </pc:picChg>
      </pc:sldChg>
      <pc:sldChg chg="modSp add mod">
        <pc:chgData name="Ariel Sanchez" userId="22a93063-6ce7-46c6-98b5-313556a5925b" providerId="ADAL" clId="{7956EAD4-19E2-4B7B-AD32-ECF06658B30E}" dt="2021-04-21T07:39:13.714" v="3766" actId="20577"/>
        <pc:sldMkLst>
          <pc:docMk/>
          <pc:sldMk cId="1681395957" sldId="275"/>
        </pc:sldMkLst>
        <pc:spChg chg="mod">
          <ac:chgData name="Ariel Sanchez" userId="22a93063-6ce7-46c6-98b5-313556a5925b" providerId="ADAL" clId="{7956EAD4-19E2-4B7B-AD32-ECF06658B30E}" dt="2021-04-21T07:39:13.714" v="3766" actId="20577"/>
          <ac:spMkLst>
            <pc:docMk/>
            <pc:sldMk cId="1681395957" sldId="275"/>
            <ac:spMk id="6" creationId="{628BCAE3-2F5C-492E-AE80-1DB6C2BF812A}"/>
          </ac:spMkLst>
        </pc:spChg>
      </pc:sldChg>
      <pc:sldChg chg="new del">
        <pc:chgData name="Ariel Sanchez" userId="22a93063-6ce7-46c6-98b5-313556a5925b" providerId="ADAL" clId="{7956EAD4-19E2-4B7B-AD32-ECF06658B30E}" dt="2021-04-21T03:26:34.513" v="483" actId="680"/>
        <pc:sldMkLst>
          <pc:docMk/>
          <pc:sldMk cId="2161593997" sldId="275"/>
        </pc:sldMkLst>
      </pc:sldChg>
      <pc:sldChg chg="modSp add mod">
        <pc:chgData name="Ariel Sanchez" userId="22a93063-6ce7-46c6-98b5-313556a5925b" providerId="ADAL" clId="{7956EAD4-19E2-4B7B-AD32-ECF06658B30E}" dt="2021-04-21T07:49:04.310" v="3897" actId="20577"/>
        <pc:sldMkLst>
          <pc:docMk/>
          <pc:sldMk cId="3790236148" sldId="276"/>
        </pc:sldMkLst>
        <pc:spChg chg="mod">
          <ac:chgData name="Ariel Sanchez" userId="22a93063-6ce7-46c6-98b5-313556a5925b" providerId="ADAL" clId="{7956EAD4-19E2-4B7B-AD32-ECF06658B30E}" dt="2021-04-21T07:49:04.310" v="3897" actId="20577"/>
          <ac:spMkLst>
            <pc:docMk/>
            <pc:sldMk cId="3790236148" sldId="276"/>
            <ac:spMk id="6" creationId="{628BCAE3-2F5C-492E-AE80-1DB6C2BF812A}"/>
          </ac:spMkLst>
        </pc:spChg>
      </pc:sldChg>
      <pc:sldChg chg="addSp delSp modSp add mod">
        <pc:chgData name="Ariel Sanchez" userId="22a93063-6ce7-46c6-98b5-313556a5925b" providerId="ADAL" clId="{7956EAD4-19E2-4B7B-AD32-ECF06658B30E}" dt="2021-04-21T04:35:18.919" v="1896" actId="20577"/>
        <pc:sldMkLst>
          <pc:docMk/>
          <pc:sldMk cId="894088820" sldId="277"/>
        </pc:sldMkLst>
        <pc:spChg chg="mod">
          <ac:chgData name="Ariel Sanchez" userId="22a93063-6ce7-46c6-98b5-313556a5925b" providerId="ADAL" clId="{7956EAD4-19E2-4B7B-AD32-ECF06658B30E}" dt="2021-04-21T04:35:18.919" v="1896" actId="20577"/>
          <ac:spMkLst>
            <pc:docMk/>
            <pc:sldMk cId="894088820" sldId="277"/>
            <ac:spMk id="6" creationId="{628BCAE3-2F5C-492E-AE80-1DB6C2BF812A}"/>
          </ac:spMkLst>
        </pc:spChg>
        <pc:picChg chg="add del mod">
          <ac:chgData name="Ariel Sanchez" userId="22a93063-6ce7-46c6-98b5-313556a5925b" providerId="ADAL" clId="{7956EAD4-19E2-4B7B-AD32-ECF06658B30E}" dt="2021-04-21T03:31:35.122" v="723" actId="478"/>
          <ac:picMkLst>
            <pc:docMk/>
            <pc:sldMk cId="894088820" sldId="277"/>
            <ac:picMk id="3" creationId="{659E7587-7500-44A5-A8F5-6E70762C7580}"/>
          </ac:picMkLst>
        </pc:picChg>
        <pc:picChg chg="add mod">
          <ac:chgData name="Ariel Sanchez" userId="22a93063-6ce7-46c6-98b5-313556a5925b" providerId="ADAL" clId="{7956EAD4-19E2-4B7B-AD32-ECF06658B30E}" dt="2021-04-21T03:32:00.936" v="726" actId="1076"/>
          <ac:picMkLst>
            <pc:docMk/>
            <pc:sldMk cId="894088820" sldId="277"/>
            <ac:picMk id="5" creationId="{75A407EB-48EE-49C1-9AD4-31CEB2C28D29}"/>
          </ac:picMkLst>
        </pc:picChg>
      </pc:sldChg>
      <pc:sldChg chg="modSp add mod">
        <pc:chgData name="Ariel Sanchez" userId="22a93063-6ce7-46c6-98b5-313556a5925b" providerId="ADAL" clId="{7956EAD4-19E2-4B7B-AD32-ECF06658B30E}" dt="2021-04-21T04:35:26.347" v="1901" actId="20577"/>
        <pc:sldMkLst>
          <pc:docMk/>
          <pc:sldMk cId="3445007080" sldId="278"/>
        </pc:sldMkLst>
        <pc:spChg chg="mod">
          <ac:chgData name="Ariel Sanchez" userId="22a93063-6ce7-46c6-98b5-313556a5925b" providerId="ADAL" clId="{7956EAD4-19E2-4B7B-AD32-ECF06658B30E}" dt="2021-04-21T04:35:26.347" v="1901" actId="20577"/>
          <ac:spMkLst>
            <pc:docMk/>
            <pc:sldMk cId="3445007080" sldId="278"/>
            <ac:spMk id="6" creationId="{628BCAE3-2F5C-492E-AE80-1DB6C2BF812A}"/>
          </ac:spMkLst>
        </pc:spChg>
      </pc:sldChg>
      <pc:sldChg chg="modSp add mod">
        <pc:chgData name="Ariel Sanchez" userId="22a93063-6ce7-46c6-98b5-313556a5925b" providerId="ADAL" clId="{7956EAD4-19E2-4B7B-AD32-ECF06658B30E}" dt="2021-04-21T04:35:29.822" v="1903" actId="20577"/>
        <pc:sldMkLst>
          <pc:docMk/>
          <pc:sldMk cId="3606553204" sldId="279"/>
        </pc:sldMkLst>
        <pc:spChg chg="mod">
          <ac:chgData name="Ariel Sanchez" userId="22a93063-6ce7-46c6-98b5-313556a5925b" providerId="ADAL" clId="{7956EAD4-19E2-4B7B-AD32-ECF06658B30E}" dt="2021-04-21T04:35:29.822" v="1903" actId="20577"/>
          <ac:spMkLst>
            <pc:docMk/>
            <pc:sldMk cId="3606553204" sldId="279"/>
            <ac:spMk id="6" creationId="{628BCAE3-2F5C-492E-AE80-1DB6C2BF812A}"/>
          </ac:spMkLst>
        </pc:spChg>
      </pc:sldChg>
      <pc:sldChg chg="modSp add mod">
        <pc:chgData name="Ariel Sanchez" userId="22a93063-6ce7-46c6-98b5-313556a5925b" providerId="ADAL" clId="{7956EAD4-19E2-4B7B-AD32-ECF06658B30E}" dt="2021-04-21T04:35:33.155" v="1905" actId="20577"/>
        <pc:sldMkLst>
          <pc:docMk/>
          <pc:sldMk cId="430777792" sldId="280"/>
        </pc:sldMkLst>
        <pc:spChg chg="mod">
          <ac:chgData name="Ariel Sanchez" userId="22a93063-6ce7-46c6-98b5-313556a5925b" providerId="ADAL" clId="{7956EAD4-19E2-4B7B-AD32-ECF06658B30E}" dt="2021-04-21T04:35:33.155" v="1905" actId="20577"/>
          <ac:spMkLst>
            <pc:docMk/>
            <pc:sldMk cId="430777792" sldId="280"/>
            <ac:spMk id="6" creationId="{628BCAE3-2F5C-492E-AE80-1DB6C2BF812A}"/>
          </ac:spMkLst>
        </pc:spChg>
      </pc:sldChg>
      <pc:sldChg chg="modSp add mod">
        <pc:chgData name="Ariel Sanchez" userId="22a93063-6ce7-46c6-98b5-313556a5925b" providerId="ADAL" clId="{7956EAD4-19E2-4B7B-AD32-ECF06658B30E}" dt="2021-04-21T04:35:36.648" v="1907" actId="20577"/>
        <pc:sldMkLst>
          <pc:docMk/>
          <pc:sldMk cId="3693694228" sldId="281"/>
        </pc:sldMkLst>
        <pc:spChg chg="mod">
          <ac:chgData name="Ariel Sanchez" userId="22a93063-6ce7-46c6-98b5-313556a5925b" providerId="ADAL" clId="{7956EAD4-19E2-4B7B-AD32-ECF06658B30E}" dt="2021-04-21T04:35:36.648" v="1907" actId="20577"/>
          <ac:spMkLst>
            <pc:docMk/>
            <pc:sldMk cId="3693694228" sldId="281"/>
            <ac:spMk id="6" creationId="{628BCAE3-2F5C-492E-AE80-1DB6C2BF812A}"/>
          </ac:spMkLst>
        </pc:spChg>
      </pc:sldChg>
      <pc:sldChg chg="modSp add mod">
        <pc:chgData name="Ariel Sanchez" userId="22a93063-6ce7-46c6-98b5-313556a5925b" providerId="ADAL" clId="{7956EAD4-19E2-4B7B-AD32-ECF06658B30E}" dt="2021-04-21T04:35:40.548" v="1909" actId="20577"/>
        <pc:sldMkLst>
          <pc:docMk/>
          <pc:sldMk cId="3959096376" sldId="282"/>
        </pc:sldMkLst>
        <pc:spChg chg="mod">
          <ac:chgData name="Ariel Sanchez" userId="22a93063-6ce7-46c6-98b5-313556a5925b" providerId="ADAL" clId="{7956EAD4-19E2-4B7B-AD32-ECF06658B30E}" dt="2021-04-21T04:35:40.548" v="1909" actId="20577"/>
          <ac:spMkLst>
            <pc:docMk/>
            <pc:sldMk cId="3959096376" sldId="282"/>
            <ac:spMk id="6" creationId="{628BCAE3-2F5C-492E-AE80-1DB6C2BF812A}"/>
          </ac:spMkLst>
        </pc:spChg>
      </pc:sldChg>
      <pc:sldChg chg="modSp add mod">
        <pc:chgData name="Ariel Sanchez" userId="22a93063-6ce7-46c6-98b5-313556a5925b" providerId="ADAL" clId="{7956EAD4-19E2-4B7B-AD32-ECF06658B30E}" dt="2021-04-21T06:15:04.656" v="2384" actId="113"/>
        <pc:sldMkLst>
          <pc:docMk/>
          <pc:sldMk cId="1401474534" sldId="283"/>
        </pc:sldMkLst>
        <pc:spChg chg="mod">
          <ac:chgData name="Ariel Sanchez" userId="22a93063-6ce7-46c6-98b5-313556a5925b" providerId="ADAL" clId="{7956EAD4-19E2-4B7B-AD32-ECF06658B30E}" dt="2021-04-21T06:15:04.656" v="2384" actId="113"/>
          <ac:spMkLst>
            <pc:docMk/>
            <pc:sldMk cId="1401474534" sldId="283"/>
            <ac:spMk id="6" creationId="{628BCAE3-2F5C-492E-AE80-1DB6C2BF812A}"/>
          </ac:spMkLst>
        </pc:spChg>
      </pc:sldChg>
      <pc:sldChg chg="addSp modSp add mod">
        <pc:chgData name="Ariel Sanchez" userId="22a93063-6ce7-46c6-98b5-313556a5925b" providerId="ADAL" clId="{7956EAD4-19E2-4B7B-AD32-ECF06658B30E}" dt="2021-04-21T07:49:13.122" v="3903" actId="20577"/>
        <pc:sldMkLst>
          <pc:docMk/>
          <pc:sldMk cId="1102175524" sldId="284"/>
        </pc:sldMkLst>
        <pc:spChg chg="mod">
          <ac:chgData name="Ariel Sanchez" userId="22a93063-6ce7-46c6-98b5-313556a5925b" providerId="ADAL" clId="{7956EAD4-19E2-4B7B-AD32-ECF06658B30E}" dt="2021-04-21T07:49:13.122" v="3903" actId="20577"/>
          <ac:spMkLst>
            <pc:docMk/>
            <pc:sldMk cId="1102175524" sldId="284"/>
            <ac:spMk id="6" creationId="{628BCAE3-2F5C-492E-AE80-1DB6C2BF812A}"/>
          </ac:spMkLst>
        </pc:spChg>
        <pc:picChg chg="add mod">
          <ac:chgData name="Ariel Sanchez" userId="22a93063-6ce7-46c6-98b5-313556a5925b" providerId="ADAL" clId="{7956EAD4-19E2-4B7B-AD32-ECF06658B30E}" dt="2021-04-21T04:00:04.933" v="1249" actId="1076"/>
          <ac:picMkLst>
            <pc:docMk/>
            <pc:sldMk cId="1102175524" sldId="284"/>
            <ac:picMk id="2050" creationId="{28E935A5-69D8-4603-943B-3AE194D0D146}"/>
          </ac:picMkLst>
        </pc:picChg>
      </pc:sldChg>
      <pc:sldChg chg="addSp delSp modSp add mod">
        <pc:chgData name="Ariel Sanchez" userId="22a93063-6ce7-46c6-98b5-313556a5925b" providerId="ADAL" clId="{7956EAD4-19E2-4B7B-AD32-ECF06658B30E}" dt="2021-04-21T07:49:17.213" v="3906" actId="20577"/>
        <pc:sldMkLst>
          <pc:docMk/>
          <pc:sldMk cId="2163680014" sldId="285"/>
        </pc:sldMkLst>
        <pc:spChg chg="mod">
          <ac:chgData name="Ariel Sanchez" userId="22a93063-6ce7-46c6-98b5-313556a5925b" providerId="ADAL" clId="{7956EAD4-19E2-4B7B-AD32-ECF06658B30E}" dt="2021-04-21T07:49:17.213" v="3906" actId="20577"/>
          <ac:spMkLst>
            <pc:docMk/>
            <pc:sldMk cId="2163680014" sldId="285"/>
            <ac:spMk id="6" creationId="{628BCAE3-2F5C-492E-AE80-1DB6C2BF812A}"/>
          </ac:spMkLst>
        </pc:spChg>
        <pc:picChg chg="del">
          <ac:chgData name="Ariel Sanchez" userId="22a93063-6ce7-46c6-98b5-313556a5925b" providerId="ADAL" clId="{7956EAD4-19E2-4B7B-AD32-ECF06658B30E}" dt="2021-04-21T03:55:26.765" v="1102" actId="478"/>
          <ac:picMkLst>
            <pc:docMk/>
            <pc:sldMk cId="2163680014" sldId="285"/>
            <ac:picMk id="2050" creationId="{28E935A5-69D8-4603-943B-3AE194D0D146}"/>
          </ac:picMkLst>
        </pc:picChg>
        <pc:picChg chg="add mod">
          <ac:chgData name="Ariel Sanchez" userId="22a93063-6ce7-46c6-98b5-313556a5925b" providerId="ADAL" clId="{7956EAD4-19E2-4B7B-AD32-ECF06658B30E}" dt="2021-04-21T03:59:55.143" v="1247" actId="14100"/>
          <ac:picMkLst>
            <pc:docMk/>
            <pc:sldMk cId="2163680014" sldId="285"/>
            <ac:picMk id="3074" creationId="{CCD5ED30-E53A-4AD7-926F-AB9A2A41F245}"/>
          </ac:picMkLst>
        </pc:picChg>
      </pc:sldChg>
      <pc:sldChg chg="addSp delSp modSp add mod">
        <pc:chgData name="Ariel Sanchez" userId="22a93063-6ce7-46c6-98b5-313556a5925b" providerId="ADAL" clId="{7956EAD4-19E2-4B7B-AD32-ECF06658B30E}" dt="2021-04-21T07:49:20.916" v="3909" actId="20577"/>
        <pc:sldMkLst>
          <pc:docMk/>
          <pc:sldMk cId="4172627509" sldId="286"/>
        </pc:sldMkLst>
        <pc:spChg chg="mod">
          <ac:chgData name="Ariel Sanchez" userId="22a93063-6ce7-46c6-98b5-313556a5925b" providerId="ADAL" clId="{7956EAD4-19E2-4B7B-AD32-ECF06658B30E}" dt="2021-04-21T07:49:20.916" v="3909" actId="20577"/>
          <ac:spMkLst>
            <pc:docMk/>
            <pc:sldMk cId="4172627509" sldId="286"/>
            <ac:spMk id="6" creationId="{628BCAE3-2F5C-492E-AE80-1DB6C2BF812A}"/>
          </ac:spMkLst>
        </pc:spChg>
        <pc:picChg chg="del">
          <ac:chgData name="Ariel Sanchez" userId="22a93063-6ce7-46c6-98b5-313556a5925b" providerId="ADAL" clId="{7956EAD4-19E2-4B7B-AD32-ECF06658B30E}" dt="2021-04-21T04:00:40.222" v="1270" actId="478"/>
          <ac:picMkLst>
            <pc:docMk/>
            <pc:sldMk cId="4172627509" sldId="286"/>
            <ac:picMk id="3074" creationId="{CCD5ED30-E53A-4AD7-926F-AB9A2A41F245}"/>
          </ac:picMkLst>
        </pc:picChg>
        <pc:picChg chg="add del">
          <ac:chgData name="Ariel Sanchez" userId="22a93063-6ce7-46c6-98b5-313556a5925b" providerId="ADAL" clId="{7956EAD4-19E2-4B7B-AD32-ECF06658B30E}" dt="2021-04-21T04:00:40.222" v="1270" actId="478"/>
          <ac:picMkLst>
            <pc:docMk/>
            <pc:sldMk cId="4172627509" sldId="286"/>
            <ac:picMk id="4098" creationId="{D2FFF391-524A-4077-BBD1-BAF5FF91B086}"/>
          </ac:picMkLst>
        </pc:picChg>
        <pc:picChg chg="add mod">
          <ac:chgData name="Ariel Sanchez" userId="22a93063-6ce7-46c6-98b5-313556a5925b" providerId="ADAL" clId="{7956EAD4-19E2-4B7B-AD32-ECF06658B30E}" dt="2021-04-21T04:01:01.775" v="1274" actId="14100"/>
          <ac:picMkLst>
            <pc:docMk/>
            <pc:sldMk cId="4172627509" sldId="286"/>
            <ac:picMk id="4100" creationId="{187D90F8-6858-492D-839C-4A51EAA2F29E}"/>
          </ac:picMkLst>
        </pc:picChg>
      </pc:sldChg>
      <pc:sldChg chg="addSp delSp modSp add mod ord">
        <pc:chgData name="Ariel Sanchez" userId="22a93063-6ce7-46c6-98b5-313556a5925b" providerId="ADAL" clId="{7956EAD4-19E2-4B7B-AD32-ECF06658B30E}" dt="2021-04-21T07:49:24.772" v="3912" actId="20577"/>
        <pc:sldMkLst>
          <pc:docMk/>
          <pc:sldMk cId="1704581972" sldId="287"/>
        </pc:sldMkLst>
        <pc:spChg chg="mod">
          <ac:chgData name="Ariel Sanchez" userId="22a93063-6ce7-46c6-98b5-313556a5925b" providerId="ADAL" clId="{7956EAD4-19E2-4B7B-AD32-ECF06658B30E}" dt="2021-04-21T07:49:24.772" v="3912" actId="20577"/>
          <ac:spMkLst>
            <pc:docMk/>
            <pc:sldMk cId="1704581972" sldId="287"/>
            <ac:spMk id="6" creationId="{628BCAE3-2F5C-492E-AE80-1DB6C2BF812A}"/>
          </ac:spMkLst>
        </pc:spChg>
        <pc:picChg chg="del">
          <ac:chgData name="Ariel Sanchez" userId="22a93063-6ce7-46c6-98b5-313556a5925b" providerId="ADAL" clId="{7956EAD4-19E2-4B7B-AD32-ECF06658B30E}" dt="2021-04-21T04:03:26.049" v="1356" actId="478"/>
          <ac:picMkLst>
            <pc:docMk/>
            <pc:sldMk cId="1704581972" sldId="287"/>
            <ac:picMk id="4100" creationId="{187D90F8-6858-492D-839C-4A51EAA2F29E}"/>
          </ac:picMkLst>
        </pc:picChg>
        <pc:picChg chg="add mod">
          <ac:chgData name="Ariel Sanchez" userId="22a93063-6ce7-46c6-98b5-313556a5925b" providerId="ADAL" clId="{7956EAD4-19E2-4B7B-AD32-ECF06658B30E}" dt="2021-04-21T04:03:50.027" v="1360" actId="1076"/>
          <ac:picMkLst>
            <pc:docMk/>
            <pc:sldMk cId="1704581972" sldId="287"/>
            <ac:picMk id="5122" creationId="{0E24C185-00B2-4D2C-BF6C-6B78AC202CEB}"/>
          </ac:picMkLst>
        </pc:picChg>
      </pc:sldChg>
      <pc:sldChg chg="addSp delSp modSp add mod">
        <pc:chgData name="Ariel Sanchez" userId="22a93063-6ce7-46c6-98b5-313556a5925b" providerId="ADAL" clId="{7956EAD4-19E2-4B7B-AD32-ECF06658B30E}" dt="2021-04-21T07:49:29.976" v="3915" actId="20577"/>
        <pc:sldMkLst>
          <pc:docMk/>
          <pc:sldMk cId="3511567110" sldId="288"/>
        </pc:sldMkLst>
        <pc:spChg chg="mod">
          <ac:chgData name="Ariel Sanchez" userId="22a93063-6ce7-46c6-98b5-313556a5925b" providerId="ADAL" clId="{7956EAD4-19E2-4B7B-AD32-ECF06658B30E}" dt="2021-04-21T07:49:29.976" v="3915" actId="20577"/>
          <ac:spMkLst>
            <pc:docMk/>
            <pc:sldMk cId="3511567110" sldId="288"/>
            <ac:spMk id="6" creationId="{628BCAE3-2F5C-492E-AE80-1DB6C2BF812A}"/>
          </ac:spMkLst>
        </pc:spChg>
        <pc:picChg chg="add mod">
          <ac:chgData name="Ariel Sanchez" userId="22a93063-6ce7-46c6-98b5-313556a5925b" providerId="ADAL" clId="{7956EAD4-19E2-4B7B-AD32-ECF06658B30E}" dt="2021-04-21T04:07:53.344" v="1383" actId="1076"/>
          <ac:picMkLst>
            <pc:docMk/>
            <pc:sldMk cId="3511567110" sldId="288"/>
            <ac:picMk id="3" creationId="{29F7AA4A-CC4C-479A-BDF0-5D73026B5A1C}"/>
          </ac:picMkLst>
        </pc:picChg>
        <pc:picChg chg="del">
          <ac:chgData name="Ariel Sanchez" userId="22a93063-6ce7-46c6-98b5-313556a5925b" providerId="ADAL" clId="{7956EAD4-19E2-4B7B-AD32-ECF06658B30E}" dt="2021-04-21T04:04:39.024" v="1379" actId="478"/>
          <ac:picMkLst>
            <pc:docMk/>
            <pc:sldMk cId="3511567110" sldId="288"/>
            <ac:picMk id="5122" creationId="{0E24C185-00B2-4D2C-BF6C-6B78AC202CEB}"/>
          </ac:picMkLst>
        </pc:picChg>
      </pc:sldChg>
      <pc:sldChg chg="addSp delSp modSp add mod">
        <pc:chgData name="Ariel Sanchez" userId="22a93063-6ce7-46c6-98b5-313556a5925b" providerId="ADAL" clId="{7956EAD4-19E2-4B7B-AD32-ECF06658B30E}" dt="2021-04-21T07:49:34.162" v="3918" actId="20577"/>
        <pc:sldMkLst>
          <pc:docMk/>
          <pc:sldMk cId="2641312080" sldId="289"/>
        </pc:sldMkLst>
        <pc:spChg chg="mod">
          <ac:chgData name="Ariel Sanchez" userId="22a93063-6ce7-46c6-98b5-313556a5925b" providerId="ADAL" clId="{7956EAD4-19E2-4B7B-AD32-ECF06658B30E}" dt="2021-04-21T07:49:34.162" v="3918" actId="20577"/>
          <ac:spMkLst>
            <pc:docMk/>
            <pc:sldMk cId="2641312080" sldId="289"/>
            <ac:spMk id="6" creationId="{628BCAE3-2F5C-492E-AE80-1DB6C2BF812A}"/>
          </ac:spMkLst>
        </pc:spChg>
        <pc:picChg chg="del">
          <ac:chgData name="Ariel Sanchez" userId="22a93063-6ce7-46c6-98b5-313556a5925b" providerId="ADAL" clId="{7956EAD4-19E2-4B7B-AD32-ECF06658B30E}" dt="2021-04-21T04:13:09.777" v="1481" actId="478"/>
          <ac:picMkLst>
            <pc:docMk/>
            <pc:sldMk cId="2641312080" sldId="289"/>
            <ac:picMk id="3" creationId="{29F7AA4A-CC4C-479A-BDF0-5D73026B5A1C}"/>
          </ac:picMkLst>
        </pc:picChg>
        <pc:picChg chg="add mod">
          <ac:chgData name="Ariel Sanchez" userId="22a93063-6ce7-46c6-98b5-313556a5925b" providerId="ADAL" clId="{7956EAD4-19E2-4B7B-AD32-ECF06658B30E}" dt="2021-04-21T04:13:28.126" v="1485" actId="1076"/>
          <ac:picMkLst>
            <pc:docMk/>
            <pc:sldMk cId="2641312080" sldId="289"/>
            <ac:picMk id="6146" creationId="{3C0A7822-A4AB-4534-BC58-E7C4D8084442}"/>
          </ac:picMkLst>
        </pc:picChg>
      </pc:sldChg>
      <pc:sldChg chg="modSp add mod">
        <pc:chgData name="Ariel Sanchez" userId="22a93063-6ce7-46c6-98b5-313556a5925b" providerId="ADAL" clId="{7956EAD4-19E2-4B7B-AD32-ECF06658B30E}" dt="2021-04-21T07:49:09.428" v="3900" actId="20577"/>
        <pc:sldMkLst>
          <pc:docMk/>
          <pc:sldMk cId="3523978058" sldId="290"/>
        </pc:sldMkLst>
        <pc:spChg chg="mod">
          <ac:chgData name="Ariel Sanchez" userId="22a93063-6ce7-46c6-98b5-313556a5925b" providerId="ADAL" clId="{7956EAD4-19E2-4B7B-AD32-ECF06658B30E}" dt="2021-04-21T07:49:09.428" v="3900" actId="20577"/>
          <ac:spMkLst>
            <pc:docMk/>
            <pc:sldMk cId="3523978058" sldId="290"/>
            <ac:spMk id="6" creationId="{628BCAE3-2F5C-492E-AE80-1DB6C2BF812A}"/>
          </ac:spMkLst>
        </pc:spChg>
      </pc:sldChg>
      <pc:sldChg chg="modSp add mod">
        <pc:chgData name="Ariel Sanchez" userId="22a93063-6ce7-46c6-98b5-313556a5925b" providerId="ADAL" clId="{7956EAD4-19E2-4B7B-AD32-ECF06658B30E}" dt="2021-04-21T04:35:45.039" v="1911" actId="20577"/>
        <pc:sldMkLst>
          <pc:docMk/>
          <pc:sldMk cId="3897245262" sldId="291"/>
        </pc:sldMkLst>
        <pc:spChg chg="mod">
          <ac:chgData name="Ariel Sanchez" userId="22a93063-6ce7-46c6-98b5-313556a5925b" providerId="ADAL" clId="{7956EAD4-19E2-4B7B-AD32-ECF06658B30E}" dt="2021-04-21T04:35:45.039" v="1911" actId="20577"/>
          <ac:spMkLst>
            <pc:docMk/>
            <pc:sldMk cId="3897245262" sldId="291"/>
            <ac:spMk id="6" creationId="{628BCAE3-2F5C-492E-AE80-1DB6C2BF812A}"/>
          </ac:spMkLst>
        </pc:spChg>
      </pc:sldChg>
      <pc:sldChg chg="addSp modSp add mod">
        <pc:chgData name="Ariel Sanchez" userId="22a93063-6ce7-46c6-98b5-313556a5925b" providerId="ADAL" clId="{7956EAD4-19E2-4B7B-AD32-ECF06658B30E}" dt="2021-04-21T04:35:48.595" v="1913" actId="20577"/>
        <pc:sldMkLst>
          <pc:docMk/>
          <pc:sldMk cId="2546448252" sldId="292"/>
        </pc:sldMkLst>
        <pc:spChg chg="mod">
          <ac:chgData name="Ariel Sanchez" userId="22a93063-6ce7-46c6-98b5-313556a5925b" providerId="ADAL" clId="{7956EAD4-19E2-4B7B-AD32-ECF06658B30E}" dt="2021-04-21T04:35:48.595" v="1913" actId="20577"/>
          <ac:spMkLst>
            <pc:docMk/>
            <pc:sldMk cId="2546448252" sldId="292"/>
            <ac:spMk id="6" creationId="{628BCAE3-2F5C-492E-AE80-1DB6C2BF812A}"/>
          </ac:spMkLst>
        </pc:spChg>
        <pc:picChg chg="add mod">
          <ac:chgData name="Ariel Sanchez" userId="22a93063-6ce7-46c6-98b5-313556a5925b" providerId="ADAL" clId="{7956EAD4-19E2-4B7B-AD32-ECF06658B30E}" dt="2021-04-21T04:19:13.069" v="1670" actId="1076"/>
          <ac:picMkLst>
            <pc:docMk/>
            <pc:sldMk cId="2546448252" sldId="292"/>
            <ac:picMk id="7170" creationId="{7C7561C8-B1DE-4683-87E8-D96F66171271}"/>
          </ac:picMkLst>
        </pc:picChg>
      </pc:sldChg>
      <pc:sldChg chg="delSp modSp add mod">
        <pc:chgData name="Ariel Sanchez" userId="22a93063-6ce7-46c6-98b5-313556a5925b" providerId="ADAL" clId="{7956EAD4-19E2-4B7B-AD32-ECF06658B30E}" dt="2021-04-21T04:35:52.190" v="1915" actId="20577"/>
        <pc:sldMkLst>
          <pc:docMk/>
          <pc:sldMk cId="2193546020" sldId="293"/>
        </pc:sldMkLst>
        <pc:spChg chg="mod">
          <ac:chgData name="Ariel Sanchez" userId="22a93063-6ce7-46c6-98b5-313556a5925b" providerId="ADAL" clId="{7956EAD4-19E2-4B7B-AD32-ECF06658B30E}" dt="2021-04-21T04:35:52.190" v="1915" actId="20577"/>
          <ac:spMkLst>
            <pc:docMk/>
            <pc:sldMk cId="2193546020" sldId="293"/>
            <ac:spMk id="6" creationId="{628BCAE3-2F5C-492E-AE80-1DB6C2BF812A}"/>
          </ac:spMkLst>
        </pc:spChg>
        <pc:picChg chg="del">
          <ac:chgData name="Ariel Sanchez" userId="22a93063-6ce7-46c6-98b5-313556a5925b" providerId="ADAL" clId="{7956EAD4-19E2-4B7B-AD32-ECF06658B30E}" dt="2021-04-21T04:21:25.269" v="1694" actId="478"/>
          <ac:picMkLst>
            <pc:docMk/>
            <pc:sldMk cId="2193546020" sldId="293"/>
            <ac:picMk id="7170" creationId="{7C7561C8-B1DE-4683-87E8-D96F66171271}"/>
          </ac:picMkLst>
        </pc:picChg>
      </pc:sldChg>
      <pc:sldChg chg="modSp add mod">
        <pc:chgData name="Ariel Sanchez" userId="22a93063-6ce7-46c6-98b5-313556a5925b" providerId="ADAL" clId="{7956EAD4-19E2-4B7B-AD32-ECF06658B30E}" dt="2021-04-21T04:35:56.436" v="1917" actId="20577"/>
        <pc:sldMkLst>
          <pc:docMk/>
          <pc:sldMk cId="4070183634" sldId="294"/>
        </pc:sldMkLst>
        <pc:spChg chg="mod">
          <ac:chgData name="Ariel Sanchez" userId="22a93063-6ce7-46c6-98b5-313556a5925b" providerId="ADAL" clId="{7956EAD4-19E2-4B7B-AD32-ECF06658B30E}" dt="2021-04-21T04:35:56.436" v="1917" actId="20577"/>
          <ac:spMkLst>
            <pc:docMk/>
            <pc:sldMk cId="4070183634" sldId="294"/>
            <ac:spMk id="6" creationId="{628BCAE3-2F5C-492E-AE80-1DB6C2BF812A}"/>
          </ac:spMkLst>
        </pc:spChg>
      </pc:sldChg>
      <pc:sldChg chg="modSp add mod">
        <pc:chgData name="Ariel Sanchez" userId="22a93063-6ce7-46c6-98b5-313556a5925b" providerId="ADAL" clId="{7956EAD4-19E2-4B7B-AD32-ECF06658B30E}" dt="2021-04-21T04:36:01.156" v="1919" actId="20577"/>
        <pc:sldMkLst>
          <pc:docMk/>
          <pc:sldMk cId="4159289992" sldId="295"/>
        </pc:sldMkLst>
        <pc:spChg chg="mod">
          <ac:chgData name="Ariel Sanchez" userId="22a93063-6ce7-46c6-98b5-313556a5925b" providerId="ADAL" clId="{7956EAD4-19E2-4B7B-AD32-ECF06658B30E}" dt="2021-04-21T04:36:01.156" v="1919" actId="20577"/>
          <ac:spMkLst>
            <pc:docMk/>
            <pc:sldMk cId="4159289992" sldId="295"/>
            <ac:spMk id="6" creationId="{628BCAE3-2F5C-492E-AE80-1DB6C2BF812A}"/>
          </ac:spMkLst>
        </pc:spChg>
      </pc:sldChg>
      <pc:sldChg chg="modSp add mod">
        <pc:chgData name="Ariel Sanchez" userId="22a93063-6ce7-46c6-98b5-313556a5925b" providerId="ADAL" clId="{7956EAD4-19E2-4B7B-AD32-ECF06658B30E}" dt="2021-04-21T04:36:05.407" v="1923" actId="20577"/>
        <pc:sldMkLst>
          <pc:docMk/>
          <pc:sldMk cId="798677378" sldId="296"/>
        </pc:sldMkLst>
        <pc:spChg chg="mod">
          <ac:chgData name="Ariel Sanchez" userId="22a93063-6ce7-46c6-98b5-313556a5925b" providerId="ADAL" clId="{7956EAD4-19E2-4B7B-AD32-ECF06658B30E}" dt="2021-04-21T04:36:05.407" v="1923" actId="20577"/>
          <ac:spMkLst>
            <pc:docMk/>
            <pc:sldMk cId="798677378" sldId="296"/>
            <ac:spMk id="6" creationId="{628BCAE3-2F5C-492E-AE80-1DB6C2BF812A}"/>
          </ac:spMkLst>
        </pc:spChg>
      </pc:sldChg>
      <pc:sldChg chg="modSp add mod">
        <pc:chgData name="Ariel Sanchez" userId="22a93063-6ce7-46c6-98b5-313556a5925b" providerId="ADAL" clId="{7956EAD4-19E2-4B7B-AD32-ECF06658B30E}" dt="2021-04-21T04:35:08.836" v="1894" actId="113"/>
        <pc:sldMkLst>
          <pc:docMk/>
          <pc:sldMk cId="996256072" sldId="297"/>
        </pc:sldMkLst>
        <pc:spChg chg="mod">
          <ac:chgData name="Ariel Sanchez" userId="22a93063-6ce7-46c6-98b5-313556a5925b" providerId="ADAL" clId="{7956EAD4-19E2-4B7B-AD32-ECF06658B30E}" dt="2021-04-21T04:35:08.836" v="1894" actId="113"/>
          <ac:spMkLst>
            <pc:docMk/>
            <pc:sldMk cId="996256072" sldId="297"/>
            <ac:spMk id="6" creationId="{628BCAE3-2F5C-492E-AE80-1DB6C2BF812A}"/>
          </ac:spMkLst>
        </pc:spChg>
      </pc:sldChg>
      <pc:sldChg chg="modSp add mod">
        <pc:chgData name="Ariel Sanchez" userId="22a93063-6ce7-46c6-98b5-313556a5925b" providerId="ADAL" clId="{7956EAD4-19E2-4B7B-AD32-ECF06658B30E}" dt="2021-04-21T06:05:09.536" v="2311" actId="21"/>
        <pc:sldMkLst>
          <pc:docMk/>
          <pc:sldMk cId="4157433717" sldId="298"/>
        </pc:sldMkLst>
        <pc:spChg chg="mod">
          <ac:chgData name="Ariel Sanchez" userId="22a93063-6ce7-46c6-98b5-313556a5925b" providerId="ADAL" clId="{7956EAD4-19E2-4B7B-AD32-ECF06658B30E}" dt="2021-04-21T06:05:09.536" v="2311" actId="21"/>
          <ac:spMkLst>
            <pc:docMk/>
            <pc:sldMk cId="4157433717" sldId="298"/>
            <ac:spMk id="6" creationId="{628BCAE3-2F5C-492E-AE80-1DB6C2BF812A}"/>
          </ac:spMkLst>
        </pc:spChg>
      </pc:sldChg>
      <pc:sldChg chg="modSp add mod">
        <pc:chgData name="Ariel Sanchez" userId="22a93063-6ce7-46c6-98b5-313556a5925b" providerId="ADAL" clId="{7956EAD4-19E2-4B7B-AD32-ECF06658B30E}" dt="2021-04-21T05:56:36.495" v="2129" actId="20577"/>
        <pc:sldMkLst>
          <pc:docMk/>
          <pc:sldMk cId="3609011797" sldId="299"/>
        </pc:sldMkLst>
        <pc:spChg chg="mod">
          <ac:chgData name="Ariel Sanchez" userId="22a93063-6ce7-46c6-98b5-313556a5925b" providerId="ADAL" clId="{7956EAD4-19E2-4B7B-AD32-ECF06658B30E}" dt="2021-04-21T05:56:36.495" v="2129" actId="20577"/>
          <ac:spMkLst>
            <pc:docMk/>
            <pc:sldMk cId="3609011797" sldId="299"/>
            <ac:spMk id="6" creationId="{628BCAE3-2F5C-492E-AE80-1DB6C2BF812A}"/>
          </ac:spMkLst>
        </pc:spChg>
      </pc:sldChg>
      <pc:sldChg chg="addSp modSp add mod">
        <pc:chgData name="Ariel Sanchez" userId="22a93063-6ce7-46c6-98b5-313556a5925b" providerId="ADAL" clId="{7956EAD4-19E2-4B7B-AD32-ECF06658B30E}" dt="2021-04-21T05:56:53.781" v="2143" actId="20577"/>
        <pc:sldMkLst>
          <pc:docMk/>
          <pc:sldMk cId="1011961248" sldId="300"/>
        </pc:sldMkLst>
        <pc:spChg chg="mod">
          <ac:chgData name="Ariel Sanchez" userId="22a93063-6ce7-46c6-98b5-313556a5925b" providerId="ADAL" clId="{7956EAD4-19E2-4B7B-AD32-ECF06658B30E}" dt="2021-04-21T05:56:53.781" v="2143" actId="20577"/>
          <ac:spMkLst>
            <pc:docMk/>
            <pc:sldMk cId="1011961248" sldId="300"/>
            <ac:spMk id="6" creationId="{628BCAE3-2F5C-492E-AE80-1DB6C2BF812A}"/>
          </ac:spMkLst>
        </pc:spChg>
        <pc:picChg chg="add mod">
          <ac:chgData name="Ariel Sanchez" userId="22a93063-6ce7-46c6-98b5-313556a5925b" providerId="ADAL" clId="{7956EAD4-19E2-4B7B-AD32-ECF06658B30E}" dt="2021-04-21T05:55:54.376" v="2113" actId="1076"/>
          <ac:picMkLst>
            <pc:docMk/>
            <pc:sldMk cId="1011961248" sldId="300"/>
            <ac:picMk id="8194" creationId="{3834D9B5-7451-4C59-84D1-4DE15338F6F1}"/>
          </ac:picMkLst>
        </pc:picChg>
      </pc:sldChg>
      <pc:sldChg chg="delSp modSp add mod">
        <pc:chgData name="Ariel Sanchez" userId="22a93063-6ce7-46c6-98b5-313556a5925b" providerId="ADAL" clId="{7956EAD4-19E2-4B7B-AD32-ECF06658B30E}" dt="2021-04-21T06:27:46.280" v="2513" actId="20577"/>
        <pc:sldMkLst>
          <pc:docMk/>
          <pc:sldMk cId="1898973981" sldId="301"/>
        </pc:sldMkLst>
        <pc:spChg chg="mod">
          <ac:chgData name="Ariel Sanchez" userId="22a93063-6ce7-46c6-98b5-313556a5925b" providerId="ADAL" clId="{7956EAD4-19E2-4B7B-AD32-ECF06658B30E}" dt="2021-04-21T06:27:46.280" v="2513" actId="20577"/>
          <ac:spMkLst>
            <pc:docMk/>
            <pc:sldMk cId="1898973981" sldId="301"/>
            <ac:spMk id="6" creationId="{628BCAE3-2F5C-492E-AE80-1DB6C2BF812A}"/>
          </ac:spMkLst>
        </pc:spChg>
        <pc:picChg chg="del">
          <ac:chgData name="Ariel Sanchez" userId="22a93063-6ce7-46c6-98b5-313556a5925b" providerId="ADAL" clId="{7956EAD4-19E2-4B7B-AD32-ECF06658B30E}" dt="2021-04-21T05:58:10.306" v="2157" actId="478"/>
          <ac:picMkLst>
            <pc:docMk/>
            <pc:sldMk cId="1898973981" sldId="301"/>
            <ac:picMk id="8194" creationId="{3834D9B5-7451-4C59-84D1-4DE15338F6F1}"/>
          </ac:picMkLst>
        </pc:picChg>
      </pc:sldChg>
      <pc:sldChg chg="addSp delSp modSp add mod">
        <pc:chgData name="Ariel Sanchez" userId="22a93063-6ce7-46c6-98b5-313556a5925b" providerId="ADAL" clId="{7956EAD4-19E2-4B7B-AD32-ECF06658B30E}" dt="2021-04-21T06:28:25.899" v="2516" actId="20577"/>
        <pc:sldMkLst>
          <pc:docMk/>
          <pc:sldMk cId="732836894" sldId="302"/>
        </pc:sldMkLst>
        <pc:spChg chg="mod">
          <ac:chgData name="Ariel Sanchez" userId="22a93063-6ce7-46c6-98b5-313556a5925b" providerId="ADAL" clId="{7956EAD4-19E2-4B7B-AD32-ECF06658B30E}" dt="2021-04-21T06:28:25.899" v="2516" actId="20577"/>
          <ac:spMkLst>
            <pc:docMk/>
            <pc:sldMk cId="732836894" sldId="302"/>
            <ac:spMk id="6" creationId="{628BCAE3-2F5C-492E-AE80-1DB6C2BF812A}"/>
          </ac:spMkLst>
        </pc:spChg>
        <pc:picChg chg="del">
          <ac:chgData name="Ariel Sanchez" userId="22a93063-6ce7-46c6-98b5-313556a5925b" providerId="ADAL" clId="{7956EAD4-19E2-4B7B-AD32-ECF06658B30E}" dt="2021-04-21T05:59:03.639" v="2170" actId="478"/>
          <ac:picMkLst>
            <pc:docMk/>
            <pc:sldMk cId="732836894" sldId="302"/>
            <ac:picMk id="8194" creationId="{3834D9B5-7451-4C59-84D1-4DE15338F6F1}"/>
          </ac:picMkLst>
        </pc:picChg>
        <pc:picChg chg="add mod">
          <ac:chgData name="Ariel Sanchez" userId="22a93063-6ce7-46c6-98b5-313556a5925b" providerId="ADAL" clId="{7956EAD4-19E2-4B7B-AD32-ECF06658B30E}" dt="2021-04-21T06:19:37.192" v="2481" actId="14100"/>
          <ac:picMkLst>
            <pc:docMk/>
            <pc:sldMk cId="732836894" sldId="302"/>
            <ac:picMk id="9218" creationId="{6044606C-6E1A-4297-B4D4-0B1431FC4E29}"/>
          </ac:picMkLst>
        </pc:picChg>
      </pc:sldChg>
      <pc:sldChg chg="delSp modSp add mod">
        <pc:chgData name="Ariel Sanchez" userId="22a93063-6ce7-46c6-98b5-313556a5925b" providerId="ADAL" clId="{7956EAD4-19E2-4B7B-AD32-ECF06658B30E}" dt="2021-04-21T06:04:35.477" v="2310" actId="20577"/>
        <pc:sldMkLst>
          <pc:docMk/>
          <pc:sldMk cId="1896158966" sldId="303"/>
        </pc:sldMkLst>
        <pc:spChg chg="mod">
          <ac:chgData name="Ariel Sanchez" userId="22a93063-6ce7-46c6-98b5-313556a5925b" providerId="ADAL" clId="{7956EAD4-19E2-4B7B-AD32-ECF06658B30E}" dt="2021-04-21T06:04:35.477" v="2310" actId="20577"/>
          <ac:spMkLst>
            <pc:docMk/>
            <pc:sldMk cId="1896158966" sldId="303"/>
            <ac:spMk id="6" creationId="{628BCAE3-2F5C-492E-AE80-1DB6C2BF812A}"/>
          </ac:spMkLst>
        </pc:spChg>
        <pc:picChg chg="del">
          <ac:chgData name="Ariel Sanchez" userId="22a93063-6ce7-46c6-98b5-313556a5925b" providerId="ADAL" clId="{7956EAD4-19E2-4B7B-AD32-ECF06658B30E}" dt="2021-04-21T06:03:24.211" v="2274" actId="478"/>
          <ac:picMkLst>
            <pc:docMk/>
            <pc:sldMk cId="1896158966" sldId="303"/>
            <ac:picMk id="8194" creationId="{3834D9B5-7451-4C59-84D1-4DE15338F6F1}"/>
          </ac:picMkLst>
        </pc:picChg>
      </pc:sldChg>
      <pc:sldChg chg="addSp modSp add mod">
        <pc:chgData name="Ariel Sanchez" userId="22a93063-6ce7-46c6-98b5-313556a5925b" providerId="ADAL" clId="{7956EAD4-19E2-4B7B-AD32-ECF06658B30E}" dt="2021-04-21T06:09:30.527" v="2383" actId="14100"/>
        <pc:sldMkLst>
          <pc:docMk/>
          <pc:sldMk cId="2996801021" sldId="304"/>
        </pc:sldMkLst>
        <pc:spChg chg="mod">
          <ac:chgData name="Ariel Sanchez" userId="22a93063-6ce7-46c6-98b5-313556a5925b" providerId="ADAL" clId="{7956EAD4-19E2-4B7B-AD32-ECF06658B30E}" dt="2021-04-21T06:08:19.319" v="2379" actId="20577"/>
          <ac:spMkLst>
            <pc:docMk/>
            <pc:sldMk cId="2996801021" sldId="304"/>
            <ac:spMk id="6" creationId="{628BCAE3-2F5C-492E-AE80-1DB6C2BF812A}"/>
          </ac:spMkLst>
        </pc:spChg>
        <pc:picChg chg="add mod">
          <ac:chgData name="Ariel Sanchez" userId="22a93063-6ce7-46c6-98b5-313556a5925b" providerId="ADAL" clId="{7956EAD4-19E2-4B7B-AD32-ECF06658B30E}" dt="2021-04-21T06:08:05.385" v="2341" actId="14100"/>
          <ac:picMkLst>
            <pc:docMk/>
            <pc:sldMk cId="2996801021" sldId="304"/>
            <ac:picMk id="3" creationId="{042CEA3B-7853-4A94-91C9-19B99E9F7986}"/>
          </ac:picMkLst>
        </pc:picChg>
        <pc:picChg chg="add mod">
          <ac:chgData name="Ariel Sanchez" userId="22a93063-6ce7-46c6-98b5-313556a5925b" providerId="ADAL" clId="{7956EAD4-19E2-4B7B-AD32-ECF06658B30E}" dt="2021-04-21T06:09:30.527" v="2383" actId="14100"/>
          <ac:picMkLst>
            <pc:docMk/>
            <pc:sldMk cId="2996801021" sldId="304"/>
            <ac:picMk id="5" creationId="{411A5C30-23E0-4C0E-837D-E51460BD99C7}"/>
          </ac:picMkLst>
        </pc:picChg>
      </pc:sldChg>
      <pc:sldChg chg="modSp mod">
        <pc:chgData name="Ariel Sanchez" userId="22a93063-6ce7-46c6-98b5-313556a5925b" providerId="ADAL" clId="{7956EAD4-19E2-4B7B-AD32-ECF06658B30E}" dt="2021-04-21T06:48:22.538" v="2862" actId="20577"/>
        <pc:sldMkLst>
          <pc:docMk/>
          <pc:sldMk cId="1380977423" sldId="305"/>
        </pc:sldMkLst>
        <pc:spChg chg="mod">
          <ac:chgData name="Ariel Sanchez" userId="22a93063-6ce7-46c6-98b5-313556a5925b" providerId="ADAL" clId="{7956EAD4-19E2-4B7B-AD32-ECF06658B30E}" dt="2021-04-21T06:48:22.538" v="2862" actId="20577"/>
          <ac:spMkLst>
            <pc:docMk/>
            <pc:sldMk cId="1380977423" sldId="305"/>
            <ac:spMk id="6" creationId="{628BCAE3-2F5C-492E-AE80-1DB6C2BF812A}"/>
          </ac:spMkLst>
        </pc:spChg>
      </pc:sldChg>
      <pc:sldChg chg="add del setBg">
        <pc:chgData name="Ariel Sanchez" userId="22a93063-6ce7-46c6-98b5-313556a5925b" providerId="ADAL" clId="{7956EAD4-19E2-4B7B-AD32-ECF06658B30E}" dt="2021-04-21T06:48:09.476" v="2854"/>
        <pc:sldMkLst>
          <pc:docMk/>
          <pc:sldMk cId="1997664328" sldId="305"/>
        </pc:sldMkLst>
      </pc:sldChg>
      <pc:sldChg chg="delSp modSp add del mod">
        <pc:chgData name="Ariel Sanchez" userId="22a93063-6ce7-46c6-98b5-313556a5925b" providerId="ADAL" clId="{7956EAD4-19E2-4B7B-AD32-ECF06658B30E}" dt="2021-04-21T06:48:00.632" v="2852" actId="2696"/>
        <pc:sldMkLst>
          <pc:docMk/>
          <pc:sldMk cId="2433524400" sldId="305"/>
        </pc:sldMkLst>
        <pc:spChg chg="mod">
          <ac:chgData name="Ariel Sanchez" userId="22a93063-6ce7-46c6-98b5-313556a5925b" providerId="ADAL" clId="{7956EAD4-19E2-4B7B-AD32-ECF06658B30E}" dt="2021-04-21T06:46:13.439" v="2851"/>
          <ac:spMkLst>
            <pc:docMk/>
            <pc:sldMk cId="2433524400" sldId="305"/>
            <ac:spMk id="6" creationId="{628BCAE3-2F5C-492E-AE80-1DB6C2BF812A}"/>
          </ac:spMkLst>
        </pc:spChg>
        <pc:picChg chg="del">
          <ac:chgData name="Ariel Sanchez" userId="22a93063-6ce7-46c6-98b5-313556a5925b" providerId="ADAL" clId="{7956EAD4-19E2-4B7B-AD32-ECF06658B30E}" dt="2021-04-21T06:29:10.324" v="2574" actId="478"/>
          <ac:picMkLst>
            <pc:docMk/>
            <pc:sldMk cId="2433524400" sldId="305"/>
            <ac:picMk id="9218" creationId="{6044606C-6E1A-4297-B4D4-0B1431FC4E29}"/>
          </ac:picMkLst>
        </pc:picChg>
      </pc:sldChg>
      <pc:sldChg chg="add del setBg">
        <pc:chgData name="Ariel Sanchez" userId="22a93063-6ce7-46c6-98b5-313556a5925b" providerId="ADAL" clId="{7956EAD4-19E2-4B7B-AD32-ECF06658B30E}" dt="2021-04-21T06:48:09.476" v="2854"/>
        <pc:sldMkLst>
          <pc:docMk/>
          <pc:sldMk cId="1939057252" sldId="306"/>
        </pc:sldMkLst>
      </pc:sldChg>
      <pc:sldChg chg="modSp add del mod">
        <pc:chgData name="Ariel Sanchez" userId="22a93063-6ce7-46c6-98b5-313556a5925b" providerId="ADAL" clId="{7956EAD4-19E2-4B7B-AD32-ECF06658B30E}" dt="2021-04-21T06:48:00.632" v="2852" actId="2696"/>
        <pc:sldMkLst>
          <pc:docMk/>
          <pc:sldMk cId="2605444465" sldId="306"/>
        </pc:sldMkLst>
        <pc:spChg chg="mod">
          <ac:chgData name="Ariel Sanchez" userId="22a93063-6ce7-46c6-98b5-313556a5925b" providerId="ADAL" clId="{7956EAD4-19E2-4B7B-AD32-ECF06658B30E}" dt="2021-04-21T06:31:32.025" v="2654" actId="113"/>
          <ac:spMkLst>
            <pc:docMk/>
            <pc:sldMk cId="2605444465" sldId="306"/>
            <ac:spMk id="6" creationId="{628BCAE3-2F5C-492E-AE80-1DB6C2BF812A}"/>
          </ac:spMkLst>
        </pc:spChg>
      </pc:sldChg>
      <pc:sldChg chg="modSp mod">
        <pc:chgData name="Ariel Sanchez" userId="22a93063-6ce7-46c6-98b5-313556a5925b" providerId="ADAL" clId="{7956EAD4-19E2-4B7B-AD32-ECF06658B30E}" dt="2021-04-21T06:48:28.957" v="2870" actId="20577"/>
        <pc:sldMkLst>
          <pc:docMk/>
          <pc:sldMk cId="3627991477" sldId="306"/>
        </pc:sldMkLst>
        <pc:spChg chg="mod">
          <ac:chgData name="Ariel Sanchez" userId="22a93063-6ce7-46c6-98b5-313556a5925b" providerId="ADAL" clId="{7956EAD4-19E2-4B7B-AD32-ECF06658B30E}" dt="2021-04-21T06:48:28.957" v="2870" actId="20577"/>
          <ac:spMkLst>
            <pc:docMk/>
            <pc:sldMk cId="3627991477" sldId="306"/>
            <ac:spMk id="6" creationId="{628BCAE3-2F5C-492E-AE80-1DB6C2BF812A}"/>
          </ac:spMkLst>
        </pc:spChg>
      </pc:sldChg>
      <pc:sldChg chg="addSp modSp add mod">
        <pc:chgData name="Ariel Sanchez" userId="22a93063-6ce7-46c6-98b5-313556a5925b" providerId="ADAL" clId="{7956EAD4-19E2-4B7B-AD32-ECF06658B30E}" dt="2021-04-21T06:48:44.316" v="2872" actId="20577"/>
        <pc:sldMkLst>
          <pc:docMk/>
          <pc:sldMk cId="837336917" sldId="307"/>
        </pc:sldMkLst>
        <pc:spChg chg="mod">
          <ac:chgData name="Ariel Sanchez" userId="22a93063-6ce7-46c6-98b5-313556a5925b" providerId="ADAL" clId="{7956EAD4-19E2-4B7B-AD32-ECF06658B30E}" dt="2021-04-21T06:48:44.316" v="2872" actId="20577"/>
          <ac:spMkLst>
            <pc:docMk/>
            <pc:sldMk cId="837336917" sldId="307"/>
            <ac:spMk id="6" creationId="{628BCAE3-2F5C-492E-AE80-1DB6C2BF812A}"/>
          </ac:spMkLst>
        </pc:spChg>
        <pc:picChg chg="add mod">
          <ac:chgData name="Ariel Sanchez" userId="22a93063-6ce7-46c6-98b5-313556a5925b" providerId="ADAL" clId="{7956EAD4-19E2-4B7B-AD32-ECF06658B30E}" dt="2021-04-21T06:34:00.974" v="2691" actId="14100"/>
          <ac:picMkLst>
            <pc:docMk/>
            <pc:sldMk cId="837336917" sldId="307"/>
            <ac:picMk id="10242" creationId="{896109DF-2128-4266-BEE6-54D6830CAB36}"/>
          </ac:picMkLst>
        </pc:picChg>
      </pc:sldChg>
      <pc:sldChg chg="delSp modSp add mod">
        <pc:chgData name="Ariel Sanchez" userId="22a93063-6ce7-46c6-98b5-313556a5925b" providerId="ADAL" clId="{7956EAD4-19E2-4B7B-AD32-ECF06658B30E}" dt="2021-04-21T06:48:48.186" v="2874" actId="20577"/>
        <pc:sldMkLst>
          <pc:docMk/>
          <pc:sldMk cId="82377718" sldId="308"/>
        </pc:sldMkLst>
        <pc:spChg chg="mod">
          <ac:chgData name="Ariel Sanchez" userId="22a93063-6ce7-46c6-98b5-313556a5925b" providerId="ADAL" clId="{7956EAD4-19E2-4B7B-AD32-ECF06658B30E}" dt="2021-04-21T06:48:48.186" v="2874" actId="20577"/>
          <ac:spMkLst>
            <pc:docMk/>
            <pc:sldMk cId="82377718" sldId="308"/>
            <ac:spMk id="6" creationId="{628BCAE3-2F5C-492E-AE80-1DB6C2BF812A}"/>
          </ac:spMkLst>
        </pc:spChg>
        <pc:picChg chg="del">
          <ac:chgData name="Ariel Sanchez" userId="22a93063-6ce7-46c6-98b5-313556a5925b" providerId="ADAL" clId="{7956EAD4-19E2-4B7B-AD32-ECF06658B30E}" dt="2021-04-21T06:35:36.348" v="2712" actId="478"/>
          <ac:picMkLst>
            <pc:docMk/>
            <pc:sldMk cId="82377718" sldId="308"/>
            <ac:picMk id="10242" creationId="{896109DF-2128-4266-BEE6-54D6830CAB36}"/>
          </ac:picMkLst>
        </pc:picChg>
      </pc:sldChg>
      <pc:sldChg chg="modSp add mod">
        <pc:chgData name="Ariel Sanchez" userId="22a93063-6ce7-46c6-98b5-313556a5925b" providerId="ADAL" clId="{7956EAD4-19E2-4B7B-AD32-ECF06658B30E}" dt="2021-04-21T06:48:51.983" v="2876" actId="20577"/>
        <pc:sldMkLst>
          <pc:docMk/>
          <pc:sldMk cId="3464738666" sldId="309"/>
        </pc:sldMkLst>
        <pc:spChg chg="mod">
          <ac:chgData name="Ariel Sanchez" userId="22a93063-6ce7-46c6-98b5-313556a5925b" providerId="ADAL" clId="{7956EAD4-19E2-4B7B-AD32-ECF06658B30E}" dt="2021-04-21T06:48:51.983" v="2876" actId="20577"/>
          <ac:spMkLst>
            <pc:docMk/>
            <pc:sldMk cId="3464738666" sldId="309"/>
            <ac:spMk id="6" creationId="{628BCAE3-2F5C-492E-AE80-1DB6C2BF812A}"/>
          </ac:spMkLst>
        </pc:spChg>
      </pc:sldChg>
      <pc:sldChg chg="addSp modSp add mod">
        <pc:chgData name="Ariel Sanchez" userId="22a93063-6ce7-46c6-98b5-313556a5925b" providerId="ADAL" clId="{7956EAD4-19E2-4B7B-AD32-ECF06658B30E}" dt="2021-04-21T06:48:57.626" v="2878" actId="20577"/>
        <pc:sldMkLst>
          <pc:docMk/>
          <pc:sldMk cId="2049815832" sldId="310"/>
        </pc:sldMkLst>
        <pc:spChg chg="mod">
          <ac:chgData name="Ariel Sanchez" userId="22a93063-6ce7-46c6-98b5-313556a5925b" providerId="ADAL" clId="{7956EAD4-19E2-4B7B-AD32-ECF06658B30E}" dt="2021-04-21T06:48:57.626" v="2878" actId="20577"/>
          <ac:spMkLst>
            <pc:docMk/>
            <pc:sldMk cId="2049815832" sldId="310"/>
            <ac:spMk id="6" creationId="{628BCAE3-2F5C-492E-AE80-1DB6C2BF812A}"/>
          </ac:spMkLst>
        </pc:spChg>
        <pc:picChg chg="add mod">
          <ac:chgData name="Ariel Sanchez" userId="22a93063-6ce7-46c6-98b5-313556a5925b" providerId="ADAL" clId="{7956EAD4-19E2-4B7B-AD32-ECF06658B30E}" dt="2021-04-21T06:43:08.394" v="2847" actId="14100"/>
          <ac:picMkLst>
            <pc:docMk/>
            <pc:sldMk cId="2049815832" sldId="310"/>
            <ac:picMk id="11266" creationId="{7158BEEC-164C-4788-B6D0-9099BC1E2CFA}"/>
          </ac:picMkLst>
        </pc:picChg>
      </pc:sldChg>
      <pc:sldChg chg="modSp add mod">
        <pc:chgData name="Ariel Sanchez" userId="22a93063-6ce7-46c6-98b5-313556a5925b" providerId="ADAL" clId="{7956EAD4-19E2-4B7B-AD32-ECF06658B30E}" dt="2021-04-21T07:37:59.461" v="3761" actId="20577"/>
        <pc:sldMkLst>
          <pc:docMk/>
          <pc:sldMk cId="2037267148" sldId="311"/>
        </pc:sldMkLst>
        <pc:spChg chg="mod">
          <ac:chgData name="Ariel Sanchez" userId="22a93063-6ce7-46c6-98b5-313556a5925b" providerId="ADAL" clId="{7956EAD4-19E2-4B7B-AD32-ECF06658B30E}" dt="2021-04-21T07:37:59.461" v="3761" actId="20577"/>
          <ac:spMkLst>
            <pc:docMk/>
            <pc:sldMk cId="2037267148" sldId="311"/>
            <ac:spMk id="6" creationId="{628BCAE3-2F5C-492E-AE80-1DB6C2BF812A}"/>
          </ac:spMkLst>
        </pc:spChg>
      </pc:sldChg>
      <pc:sldChg chg="modSp add mod">
        <pc:chgData name="Ariel Sanchez" userId="22a93063-6ce7-46c6-98b5-313556a5925b" providerId="ADAL" clId="{7956EAD4-19E2-4B7B-AD32-ECF06658B30E}" dt="2021-04-21T07:38:03.317" v="3763" actId="20577"/>
        <pc:sldMkLst>
          <pc:docMk/>
          <pc:sldMk cId="3602198702" sldId="312"/>
        </pc:sldMkLst>
        <pc:spChg chg="mod">
          <ac:chgData name="Ariel Sanchez" userId="22a93063-6ce7-46c6-98b5-313556a5925b" providerId="ADAL" clId="{7956EAD4-19E2-4B7B-AD32-ECF06658B30E}" dt="2021-04-21T07:38:03.317" v="3763" actId="20577"/>
          <ac:spMkLst>
            <pc:docMk/>
            <pc:sldMk cId="3602198702" sldId="312"/>
            <ac:spMk id="6" creationId="{628BCAE3-2F5C-492E-AE80-1DB6C2BF812A}"/>
          </ac:spMkLst>
        </pc:spChg>
      </pc:sldChg>
      <pc:sldChg chg="modSp add mod">
        <pc:chgData name="Ariel Sanchez" userId="22a93063-6ce7-46c6-98b5-313556a5925b" providerId="ADAL" clId="{7956EAD4-19E2-4B7B-AD32-ECF06658B30E}" dt="2021-04-21T07:36:37.336" v="3733" actId="20577"/>
        <pc:sldMkLst>
          <pc:docMk/>
          <pc:sldMk cId="814992890" sldId="313"/>
        </pc:sldMkLst>
        <pc:spChg chg="mod">
          <ac:chgData name="Ariel Sanchez" userId="22a93063-6ce7-46c6-98b5-313556a5925b" providerId="ADAL" clId="{7956EAD4-19E2-4B7B-AD32-ECF06658B30E}" dt="2021-04-21T07:36:37.336" v="3733" actId="20577"/>
          <ac:spMkLst>
            <pc:docMk/>
            <pc:sldMk cId="814992890" sldId="313"/>
            <ac:spMk id="6" creationId="{628BCAE3-2F5C-492E-AE80-1DB6C2BF812A}"/>
          </ac:spMkLst>
        </pc:spChg>
      </pc:sldChg>
      <pc:sldChg chg="modSp add mod">
        <pc:chgData name="Ariel Sanchez" userId="22a93063-6ce7-46c6-98b5-313556a5925b" providerId="ADAL" clId="{7956EAD4-19E2-4B7B-AD32-ECF06658B30E}" dt="2021-04-21T07:36:41.972" v="3735" actId="20577"/>
        <pc:sldMkLst>
          <pc:docMk/>
          <pc:sldMk cId="3207353512" sldId="314"/>
        </pc:sldMkLst>
        <pc:spChg chg="mod">
          <ac:chgData name="Ariel Sanchez" userId="22a93063-6ce7-46c6-98b5-313556a5925b" providerId="ADAL" clId="{7956EAD4-19E2-4B7B-AD32-ECF06658B30E}" dt="2021-04-21T07:36:41.972" v="3735" actId="20577"/>
          <ac:spMkLst>
            <pc:docMk/>
            <pc:sldMk cId="3207353512" sldId="314"/>
            <ac:spMk id="6" creationId="{628BCAE3-2F5C-492E-AE80-1DB6C2BF812A}"/>
          </ac:spMkLst>
        </pc:spChg>
      </pc:sldChg>
      <pc:sldChg chg="modSp add mod">
        <pc:chgData name="Ariel Sanchez" userId="22a93063-6ce7-46c6-98b5-313556a5925b" providerId="ADAL" clId="{7956EAD4-19E2-4B7B-AD32-ECF06658B30E}" dt="2021-04-21T07:36:46.351" v="3737" actId="20577"/>
        <pc:sldMkLst>
          <pc:docMk/>
          <pc:sldMk cId="3748590858" sldId="315"/>
        </pc:sldMkLst>
        <pc:spChg chg="mod">
          <ac:chgData name="Ariel Sanchez" userId="22a93063-6ce7-46c6-98b5-313556a5925b" providerId="ADAL" clId="{7956EAD4-19E2-4B7B-AD32-ECF06658B30E}" dt="2021-04-21T07:36:46.351" v="3737" actId="20577"/>
          <ac:spMkLst>
            <pc:docMk/>
            <pc:sldMk cId="3748590858" sldId="315"/>
            <ac:spMk id="6" creationId="{628BCAE3-2F5C-492E-AE80-1DB6C2BF812A}"/>
          </ac:spMkLst>
        </pc:spChg>
      </pc:sldChg>
      <pc:sldChg chg="modSp add mod">
        <pc:chgData name="Ariel Sanchez" userId="22a93063-6ce7-46c6-98b5-313556a5925b" providerId="ADAL" clId="{7956EAD4-19E2-4B7B-AD32-ECF06658B30E}" dt="2021-04-21T07:36:50.430" v="3739" actId="20577"/>
        <pc:sldMkLst>
          <pc:docMk/>
          <pc:sldMk cId="326202371" sldId="316"/>
        </pc:sldMkLst>
        <pc:spChg chg="mod">
          <ac:chgData name="Ariel Sanchez" userId="22a93063-6ce7-46c6-98b5-313556a5925b" providerId="ADAL" clId="{7956EAD4-19E2-4B7B-AD32-ECF06658B30E}" dt="2021-04-21T07:36:50.430" v="3739" actId="20577"/>
          <ac:spMkLst>
            <pc:docMk/>
            <pc:sldMk cId="326202371" sldId="316"/>
            <ac:spMk id="6" creationId="{628BCAE3-2F5C-492E-AE80-1DB6C2BF812A}"/>
          </ac:spMkLst>
        </pc:spChg>
      </pc:sldChg>
      <pc:sldChg chg="modSp add mod">
        <pc:chgData name="Ariel Sanchez" userId="22a93063-6ce7-46c6-98b5-313556a5925b" providerId="ADAL" clId="{7956EAD4-19E2-4B7B-AD32-ECF06658B30E}" dt="2021-04-21T07:36:55.219" v="3741" actId="20577"/>
        <pc:sldMkLst>
          <pc:docMk/>
          <pc:sldMk cId="959346178" sldId="317"/>
        </pc:sldMkLst>
        <pc:spChg chg="mod">
          <ac:chgData name="Ariel Sanchez" userId="22a93063-6ce7-46c6-98b5-313556a5925b" providerId="ADAL" clId="{7956EAD4-19E2-4B7B-AD32-ECF06658B30E}" dt="2021-04-21T07:36:55.219" v="3741" actId="20577"/>
          <ac:spMkLst>
            <pc:docMk/>
            <pc:sldMk cId="959346178" sldId="317"/>
            <ac:spMk id="6" creationId="{628BCAE3-2F5C-492E-AE80-1DB6C2BF812A}"/>
          </ac:spMkLst>
        </pc:spChg>
      </pc:sldChg>
      <pc:sldChg chg="addSp modSp add mod">
        <pc:chgData name="Ariel Sanchez" userId="22a93063-6ce7-46c6-98b5-313556a5925b" providerId="ADAL" clId="{7956EAD4-19E2-4B7B-AD32-ECF06658B30E}" dt="2021-04-21T07:36:59.773" v="3745" actId="20577"/>
        <pc:sldMkLst>
          <pc:docMk/>
          <pc:sldMk cId="3025517549" sldId="318"/>
        </pc:sldMkLst>
        <pc:spChg chg="mod">
          <ac:chgData name="Ariel Sanchez" userId="22a93063-6ce7-46c6-98b5-313556a5925b" providerId="ADAL" clId="{7956EAD4-19E2-4B7B-AD32-ECF06658B30E}" dt="2021-04-21T07:36:59.773" v="3745" actId="20577"/>
          <ac:spMkLst>
            <pc:docMk/>
            <pc:sldMk cId="3025517549" sldId="318"/>
            <ac:spMk id="6" creationId="{628BCAE3-2F5C-492E-AE80-1DB6C2BF812A}"/>
          </ac:spMkLst>
        </pc:spChg>
        <pc:picChg chg="add mod">
          <ac:chgData name="Ariel Sanchez" userId="22a93063-6ce7-46c6-98b5-313556a5925b" providerId="ADAL" clId="{7956EAD4-19E2-4B7B-AD32-ECF06658B30E}" dt="2021-04-21T07:14:08.895" v="3192" actId="1076"/>
          <ac:picMkLst>
            <pc:docMk/>
            <pc:sldMk cId="3025517549" sldId="318"/>
            <ac:picMk id="12290" creationId="{4AD4E5A3-54FE-4422-BC0E-F6CCF1B6D212}"/>
          </ac:picMkLst>
        </pc:picChg>
      </pc:sldChg>
      <pc:sldChg chg="delSp modSp add mod">
        <pc:chgData name="Ariel Sanchez" userId="22a93063-6ce7-46c6-98b5-313556a5925b" providerId="ADAL" clId="{7956EAD4-19E2-4B7B-AD32-ECF06658B30E}" dt="2021-04-21T07:37:04.377" v="3747" actId="20577"/>
        <pc:sldMkLst>
          <pc:docMk/>
          <pc:sldMk cId="4130413322" sldId="319"/>
        </pc:sldMkLst>
        <pc:spChg chg="mod">
          <ac:chgData name="Ariel Sanchez" userId="22a93063-6ce7-46c6-98b5-313556a5925b" providerId="ADAL" clId="{7956EAD4-19E2-4B7B-AD32-ECF06658B30E}" dt="2021-04-21T07:37:04.377" v="3747" actId="20577"/>
          <ac:spMkLst>
            <pc:docMk/>
            <pc:sldMk cId="4130413322" sldId="319"/>
            <ac:spMk id="6" creationId="{628BCAE3-2F5C-492E-AE80-1DB6C2BF812A}"/>
          </ac:spMkLst>
        </pc:spChg>
        <pc:picChg chg="del">
          <ac:chgData name="Ariel Sanchez" userId="22a93063-6ce7-46c6-98b5-313556a5925b" providerId="ADAL" clId="{7956EAD4-19E2-4B7B-AD32-ECF06658B30E}" dt="2021-04-21T07:14:40.235" v="3202" actId="478"/>
          <ac:picMkLst>
            <pc:docMk/>
            <pc:sldMk cId="4130413322" sldId="319"/>
            <ac:picMk id="12290" creationId="{4AD4E5A3-54FE-4422-BC0E-F6CCF1B6D212}"/>
          </ac:picMkLst>
        </pc:picChg>
      </pc:sldChg>
      <pc:sldChg chg="modSp add mod">
        <pc:chgData name="Ariel Sanchez" userId="22a93063-6ce7-46c6-98b5-313556a5925b" providerId="ADAL" clId="{7956EAD4-19E2-4B7B-AD32-ECF06658B30E}" dt="2021-04-21T07:37:07.972" v="3749" actId="20577"/>
        <pc:sldMkLst>
          <pc:docMk/>
          <pc:sldMk cId="1547551613" sldId="320"/>
        </pc:sldMkLst>
        <pc:spChg chg="mod">
          <ac:chgData name="Ariel Sanchez" userId="22a93063-6ce7-46c6-98b5-313556a5925b" providerId="ADAL" clId="{7956EAD4-19E2-4B7B-AD32-ECF06658B30E}" dt="2021-04-21T07:37:07.972" v="3749" actId="20577"/>
          <ac:spMkLst>
            <pc:docMk/>
            <pc:sldMk cId="1547551613" sldId="320"/>
            <ac:spMk id="6" creationId="{628BCAE3-2F5C-492E-AE80-1DB6C2BF812A}"/>
          </ac:spMkLst>
        </pc:spChg>
      </pc:sldChg>
      <pc:sldChg chg="modSp add mod">
        <pc:chgData name="Ariel Sanchez" userId="22a93063-6ce7-46c6-98b5-313556a5925b" providerId="ADAL" clId="{7956EAD4-19E2-4B7B-AD32-ECF06658B30E}" dt="2021-04-21T07:37:11.815" v="3751" actId="20577"/>
        <pc:sldMkLst>
          <pc:docMk/>
          <pc:sldMk cId="2185098901" sldId="321"/>
        </pc:sldMkLst>
        <pc:spChg chg="mod">
          <ac:chgData name="Ariel Sanchez" userId="22a93063-6ce7-46c6-98b5-313556a5925b" providerId="ADAL" clId="{7956EAD4-19E2-4B7B-AD32-ECF06658B30E}" dt="2021-04-21T07:37:11.815" v="3751" actId="20577"/>
          <ac:spMkLst>
            <pc:docMk/>
            <pc:sldMk cId="2185098901" sldId="321"/>
            <ac:spMk id="6" creationId="{628BCAE3-2F5C-492E-AE80-1DB6C2BF812A}"/>
          </ac:spMkLst>
        </pc:spChg>
      </pc:sldChg>
      <pc:sldChg chg="modSp add mod">
        <pc:chgData name="Ariel Sanchez" userId="22a93063-6ce7-46c6-98b5-313556a5925b" providerId="ADAL" clId="{7956EAD4-19E2-4B7B-AD32-ECF06658B30E}" dt="2021-04-21T07:37:15.706" v="3753" actId="20577"/>
        <pc:sldMkLst>
          <pc:docMk/>
          <pc:sldMk cId="705365745" sldId="322"/>
        </pc:sldMkLst>
        <pc:spChg chg="mod">
          <ac:chgData name="Ariel Sanchez" userId="22a93063-6ce7-46c6-98b5-313556a5925b" providerId="ADAL" clId="{7956EAD4-19E2-4B7B-AD32-ECF06658B30E}" dt="2021-04-21T07:37:15.706" v="3753" actId="20577"/>
          <ac:spMkLst>
            <pc:docMk/>
            <pc:sldMk cId="705365745" sldId="322"/>
            <ac:spMk id="6" creationId="{628BCAE3-2F5C-492E-AE80-1DB6C2BF812A}"/>
          </ac:spMkLst>
        </pc:spChg>
      </pc:sldChg>
      <pc:sldChg chg="modSp add mod">
        <pc:chgData name="Ariel Sanchez" userId="22a93063-6ce7-46c6-98b5-313556a5925b" providerId="ADAL" clId="{7956EAD4-19E2-4B7B-AD32-ECF06658B30E}" dt="2021-04-21T07:37:19.507" v="3755" actId="20577"/>
        <pc:sldMkLst>
          <pc:docMk/>
          <pc:sldMk cId="3855487928" sldId="323"/>
        </pc:sldMkLst>
        <pc:spChg chg="mod">
          <ac:chgData name="Ariel Sanchez" userId="22a93063-6ce7-46c6-98b5-313556a5925b" providerId="ADAL" clId="{7956EAD4-19E2-4B7B-AD32-ECF06658B30E}" dt="2021-04-21T07:37:19.507" v="3755" actId="20577"/>
          <ac:spMkLst>
            <pc:docMk/>
            <pc:sldMk cId="3855487928" sldId="323"/>
            <ac:spMk id="6" creationId="{628BCAE3-2F5C-492E-AE80-1DB6C2BF812A}"/>
          </ac:spMkLst>
        </pc:spChg>
      </pc:sldChg>
      <pc:sldChg chg="modSp add del mod">
        <pc:chgData name="Ariel Sanchez" userId="22a93063-6ce7-46c6-98b5-313556a5925b" providerId="ADAL" clId="{7956EAD4-19E2-4B7B-AD32-ECF06658B30E}" dt="2021-04-21T07:28:45.967" v="3491" actId="47"/>
        <pc:sldMkLst>
          <pc:docMk/>
          <pc:sldMk cId="2404625860" sldId="324"/>
        </pc:sldMkLst>
        <pc:spChg chg="mod">
          <ac:chgData name="Ariel Sanchez" userId="22a93063-6ce7-46c6-98b5-313556a5925b" providerId="ADAL" clId="{7956EAD4-19E2-4B7B-AD32-ECF06658B30E}" dt="2021-04-21T07:28:21.272" v="3490" actId="6549"/>
          <ac:spMkLst>
            <pc:docMk/>
            <pc:sldMk cId="2404625860" sldId="324"/>
            <ac:spMk id="6" creationId="{628BCAE3-2F5C-492E-AE80-1DB6C2BF812A}"/>
          </ac:spMkLst>
        </pc:spChg>
      </pc:sldChg>
      <pc:sldChg chg="modSp add mod">
        <pc:chgData name="Ariel Sanchez" userId="22a93063-6ce7-46c6-98b5-313556a5925b" providerId="ADAL" clId="{7956EAD4-19E2-4B7B-AD32-ECF06658B30E}" dt="2021-04-21T07:37:23.919" v="3757" actId="20577"/>
        <pc:sldMkLst>
          <pc:docMk/>
          <pc:sldMk cId="2904545491" sldId="324"/>
        </pc:sldMkLst>
        <pc:spChg chg="mod">
          <ac:chgData name="Ariel Sanchez" userId="22a93063-6ce7-46c6-98b5-313556a5925b" providerId="ADAL" clId="{7956EAD4-19E2-4B7B-AD32-ECF06658B30E}" dt="2021-04-21T07:37:23.919" v="3757" actId="20577"/>
          <ac:spMkLst>
            <pc:docMk/>
            <pc:sldMk cId="2904545491" sldId="324"/>
            <ac:spMk id="6" creationId="{628BCAE3-2F5C-492E-AE80-1DB6C2BF812A}"/>
          </ac:spMkLst>
        </pc:spChg>
      </pc:sldChg>
      <pc:sldChg chg="modSp add mod">
        <pc:chgData name="Ariel Sanchez" userId="22a93063-6ce7-46c6-98b5-313556a5925b" providerId="ADAL" clId="{7956EAD4-19E2-4B7B-AD32-ECF06658B30E}" dt="2021-04-21T07:37:29.052" v="3759" actId="20577"/>
        <pc:sldMkLst>
          <pc:docMk/>
          <pc:sldMk cId="3784893086" sldId="325"/>
        </pc:sldMkLst>
        <pc:spChg chg="mod">
          <ac:chgData name="Ariel Sanchez" userId="22a93063-6ce7-46c6-98b5-313556a5925b" providerId="ADAL" clId="{7956EAD4-19E2-4B7B-AD32-ECF06658B30E}" dt="2021-04-21T07:37:29.052" v="3759" actId="20577"/>
          <ac:spMkLst>
            <pc:docMk/>
            <pc:sldMk cId="3784893086" sldId="325"/>
            <ac:spMk id="6" creationId="{628BCAE3-2F5C-492E-AE80-1DB6C2BF812A}"/>
          </ac:spMkLst>
        </pc:spChg>
      </pc:sldChg>
      <pc:sldChg chg="modSp add mod">
        <pc:chgData name="Ariel Sanchez" userId="22a93063-6ce7-46c6-98b5-313556a5925b" providerId="ADAL" clId="{7956EAD4-19E2-4B7B-AD32-ECF06658B30E}" dt="2021-04-21T07:43:41.506" v="3820" actId="20577"/>
        <pc:sldMkLst>
          <pc:docMk/>
          <pc:sldMk cId="3045951550" sldId="326"/>
        </pc:sldMkLst>
        <pc:spChg chg="mod">
          <ac:chgData name="Ariel Sanchez" userId="22a93063-6ce7-46c6-98b5-313556a5925b" providerId="ADAL" clId="{7956EAD4-19E2-4B7B-AD32-ECF06658B30E}" dt="2021-04-21T07:43:41.506" v="3820" actId="20577"/>
          <ac:spMkLst>
            <pc:docMk/>
            <pc:sldMk cId="3045951550" sldId="326"/>
            <ac:spMk id="6" creationId="{628BCAE3-2F5C-492E-AE80-1DB6C2BF812A}"/>
          </ac:spMkLst>
        </pc:spChg>
      </pc:sldChg>
      <pc:sldChg chg="addSp modSp add mod">
        <pc:chgData name="Ariel Sanchez" userId="22a93063-6ce7-46c6-98b5-313556a5925b" providerId="ADAL" clId="{7956EAD4-19E2-4B7B-AD32-ECF06658B30E}" dt="2021-04-21T07:43:58.258" v="3826" actId="20577"/>
        <pc:sldMkLst>
          <pc:docMk/>
          <pc:sldMk cId="2080784734" sldId="327"/>
        </pc:sldMkLst>
        <pc:spChg chg="mod">
          <ac:chgData name="Ariel Sanchez" userId="22a93063-6ce7-46c6-98b5-313556a5925b" providerId="ADAL" clId="{7956EAD4-19E2-4B7B-AD32-ECF06658B30E}" dt="2021-04-21T07:43:58.258" v="3826" actId="20577"/>
          <ac:spMkLst>
            <pc:docMk/>
            <pc:sldMk cId="2080784734" sldId="327"/>
            <ac:spMk id="6" creationId="{628BCAE3-2F5C-492E-AE80-1DB6C2BF812A}"/>
          </ac:spMkLst>
        </pc:spChg>
        <pc:picChg chg="add mod">
          <ac:chgData name="Ariel Sanchez" userId="22a93063-6ce7-46c6-98b5-313556a5925b" providerId="ADAL" clId="{7956EAD4-19E2-4B7B-AD32-ECF06658B30E}" dt="2021-04-21T07:42:50.296" v="3816" actId="14100"/>
          <ac:picMkLst>
            <pc:docMk/>
            <pc:sldMk cId="2080784734" sldId="327"/>
            <ac:picMk id="3" creationId="{E48C3D7E-CCDD-4195-882A-B9ECA568AE61}"/>
          </ac:picMkLst>
        </pc:picChg>
      </pc:sldChg>
      <pc:sldChg chg="addSp delSp modSp add mod">
        <pc:chgData name="Ariel Sanchez" userId="22a93063-6ce7-46c6-98b5-313556a5925b" providerId="ADAL" clId="{7956EAD4-19E2-4B7B-AD32-ECF06658B30E}" dt="2021-04-21T07:45:34.813" v="3878" actId="1076"/>
        <pc:sldMkLst>
          <pc:docMk/>
          <pc:sldMk cId="2752107237" sldId="328"/>
        </pc:sldMkLst>
        <pc:spChg chg="mod">
          <ac:chgData name="Ariel Sanchez" userId="22a93063-6ce7-46c6-98b5-313556a5925b" providerId="ADAL" clId="{7956EAD4-19E2-4B7B-AD32-ECF06658B30E}" dt="2021-04-21T07:44:51.734" v="3875" actId="6549"/>
          <ac:spMkLst>
            <pc:docMk/>
            <pc:sldMk cId="2752107237" sldId="328"/>
            <ac:spMk id="6" creationId="{628BCAE3-2F5C-492E-AE80-1DB6C2BF812A}"/>
          </ac:spMkLst>
        </pc:spChg>
        <pc:picChg chg="del">
          <ac:chgData name="Ariel Sanchez" userId="22a93063-6ce7-46c6-98b5-313556a5925b" providerId="ADAL" clId="{7956EAD4-19E2-4B7B-AD32-ECF06658B30E}" dt="2021-04-21T07:44:43.255" v="3846" actId="478"/>
          <ac:picMkLst>
            <pc:docMk/>
            <pc:sldMk cId="2752107237" sldId="328"/>
            <ac:picMk id="3" creationId="{E48C3D7E-CCDD-4195-882A-B9ECA568AE61}"/>
          </ac:picMkLst>
        </pc:picChg>
        <pc:picChg chg="add mod">
          <ac:chgData name="Ariel Sanchez" userId="22a93063-6ce7-46c6-98b5-313556a5925b" providerId="ADAL" clId="{7956EAD4-19E2-4B7B-AD32-ECF06658B30E}" dt="2021-04-21T07:45:34.813" v="3878" actId="1076"/>
          <ac:picMkLst>
            <pc:docMk/>
            <pc:sldMk cId="2752107237" sldId="328"/>
            <ac:picMk id="4" creationId="{B4F096ED-CAEC-4627-AF78-A8530BF33E21}"/>
          </ac:picMkLst>
        </pc:picChg>
      </pc:sldChg>
      <pc:sldChg chg="addSp delSp modSp add mod">
        <pc:chgData name="Ariel Sanchez" userId="22a93063-6ce7-46c6-98b5-313556a5925b" providerId="ADAL" clId="{7956EAD4-19E2-4B7B-AD32-ECF06658B30E}" dt="2021-04-21T07:47:40.632" v="3894" actId="1076"/>
        <pc:sldMkLst>
          <pc:docMk/>
          <pc:sldMk cId="2175077904" sldId="329"/>
        </pc:sldMkLst>
        <pc:spChg chg="mod">
          <ac:chgData name="Ariel Sanchez" userId="22a93063-6ce7-46c6-98b5-313556a5925b" providerId="ADAL" clId="{7956EAD4-19E2-4B7B-AD32-ECF06658B30E}" dt="2021-04-21T07:46:45.805" v="3890" actId="20577"/>
          <ac:spMkLst>
            <pc:docMk/>
            <pc:sldMk cId="2175077904" sldId="329"/>
            <ac:spMk id="6" creationId="{628BCAE3-2F5C-492E-AE80-1DB6C2BF812A}"/>
          </ac:spMkLst>
        </pc:spChg>
        <pc:picChg chg="add mod">
          <ac:chgData name="Ariel Sanchez" userId="22a93063-6ce7-46c6-98b5-313556a5925b" providerId="ADAL" clId="{7956EAD4-19E2-4B7B-AD32-ECF06658B30E}" dt="2021-04-21T07:47:40.632" v="3894" actId="1076"/>
          <ac:picMkLst>
            <pc:docMk/>
            <pc:sldMk cId="2175077904" sldId="329"/>
            <ac:picMk id="3" creationId="{DA3ABCA0-814A-444A-886A-FA11386C4677}"/>
          </ac:picMkLst>
        </pc:picChg>
        <pc:picChg chg="del">
          <ac:chgData name="Ariel Sanchez" userId="22a93063-6ce7-46c6-98b5-313556a5925b" providerId="ADAL" clId="{7956EAD4-19E2-4B7B-AD32-ECF06658B30E}" dt="2021-04-21T07:46:47.996" v="3891" actId="478"/>
          <ac:picMkLst>
            <pc:docMk/>
            <pc:sldMk cId="2175077904" sldId="329"/>
            <ac:picMk id="4" creationId="{B4F096ED-CAEC-4627-AF78-A8530BF33E21}"/>
          </ac:picMkLst>
        </pc:picChg>
      </pc:sldChg>
      <pc:sldChg chg="addSp delSp modSp add mod">
        <pc:chgData name="Ariel Sanchez" userId="22a93063-6ce7-46c6-98b5-313556a5925b" providerId="ADAL" clId="{7956EAD4-19E2-4B7B-AD32-ECF06658B30E}" dt="2021-04-21T07:51:51.402" v="3983" actId="20577"/>
        <pc:sldMkLst>
          <pc:docMk/>
          <pc:sldMk cId="2115573037" sldId="330"/>
        </pc:sldMkLst>
        <pc:spChg chg="mod">
          <ac:chgData name="Ariel Sanchez" userId="22a93063-6ce7-46c6-98b5-313556a5925b" providerId="ADAL" clId="{7956EAD4-19E2-4B7B-AD32-ECF06658B30E}" dt="2021-04-21T07:51:51.402" v="3983" actId="20577"/>
          <ac:spMkLst>
            <pc:docMk/>
            <pc:sldMk cId="2115573037" sldId="330"/>
            <ac:spMk id="6" creationId="{628BCAE3-2F5C-492E-AE80-1DB6C2BF812A}"/>
          </ac:spMkLst>
        </pc:spChg>
        <pc:picChg chg="add mod">
          <ac:chgData name="Ariel Sanchez" userId="22a93063-6ce7-46c6-98b5-313556a5925b" providerId="ADAL" clId="{7956EAD4-19E2-4B7B-AD32-ECF06658B30E}" dt="2021-04-21T07:51:13.939" v="3936" actId="1076"/>
          <ac:picMkLst>
            <pc:docMk/>
            <pc:sldMk cId="2115573037" sldId="330"/>
            <ac:picMk id="3" creationId="{AF54BE00-082C-4FCD-B0FB-B190926A0571}"/>
          </ac:picMkLst>
        </pc:picChg>
        <pc:picChg chg="del">
          <ac:chgData name="Ariel Sanchez" userId="22a93063-6ce7-46c6-98b5-313556a5925b" providerId="ADAL" clId="{7956EAD4-19E2-4B7B-AD32-ECF06658B30E}" dt="2021-04-21T07:50:12.581" v="3933" actId="478"/>
          <ac:picMkLst>
            <pc:docMk/>
            <pc:sldMk cId="2115573037" sldId="330"/>
            <ac:picMk id="6146" creationId="{3C0A7822-A4AB-4534-BC58-E7C4D8084442}"/>
          </ac:picMkLst>
        </pc:picChg>
      </pc:sldChg>
      <pc:sldChg chg="addSp delSp modSp add mod">
        <pc:chgData name="Ariel Sanchez" userId="22a93063-6ce7-46c6-98b5-313556a5925b" providerId="ADAL" clId="{7956EAD4-19E2-4B7B-AD32-ECF06658B30E}" dt="2021-04-21T07:52:54.417" v="4003" actId="1076"/>
        <pc:sldMkLst>
          <pc:docMk/>
          <pc:sldMk cId="4060462302" sldId="331"/>
        </pc:sldMkLst>
        <pc:spChg chg="mod">
          <ac:chgData name="Ariel Sanchez" userId="22a93063-6ce7-46c6-98b5-313556a5925b" providerId="ADAL" clId="{7956EAD4-19E2-4B7B-AD32-ECF06658B30E}" dt="2021-04-21T07:52:22.657" v="3999" actId="20577"/>
          <ac:spMkLst>
            <pc:docMk/>
            <pc:sldMk cId="4060462302" sldId="331"/>
            <ac:spMk id="6" creationId="{628BCAE3-2F5C-492E-AE80-1DB6C2BF812A}"/>
          </ac:spMkLst>
        </pc:spChg>
        <pc:picChg chg="del">
          <ac:chgData name="Ariel Sanchez" userId="22a93063-6ce7-46c6-98b5-313556a5925b" providerId="ADAL" clId="{7956EAD4-19E2-4B7B-AD32-ECF06658B30E}" dt="2021-04-21T07:52:25.346" v="4000" actId="478"/>
          <ac:picMkLst>
            <pc:docMk/>
            <pc:sldMk cId="4060462302" sldId="331"/>
            <ac:picMk id="3" creationId="{AF54BE00-082C-4FCD-B0FB-B190926A0571}"/>
          </ac:picMkLst>
        </pc:picChg>
        <pc:picChg chg="add mod">
          <ac:chgData name="Ariel Sanchez" userId="22a93063-6ce7-46c6-98b5-313556a5925b" providerId="ADAL" clId="{7956EAD4-19E2-4B7B-AD32-ECF06658B30E}" dt="2021-04-21T07:52:54.417" v="4003" actId="1076"/>
          <ac:picMkLst>
            <pc:docMk/>
            <pc:sldMk cId="4060462302" sldId="331"/>
            <ac:picMk id="4" creationId="{51D76F17-359E-47E0-8F0A-8DDFC94D7F7D}"/>
          </ac:picMkLst>
        </pc:picChg>
      </pc:sldChg>
      <pc:sldChg chg="delSp modSp add mod">
        <pc:chgData name="Ariel Sanchez" userId="22a93063-6ce7-46c6-98b5-313556a5925b" providerId="ADAL" clId="{7956EAD4-19E2-4B7B-AD32-ECF06658B30E}" dt="2021-04-21T07:57:01.516" v="4054" actId="113"/>
        <pc:sldMkLst>
          <pc:docMk/>
          <pc:sldMk cId="4016240318" sldId="332"/>
        </pc:sldMkLst>
        <pc:spChg chg="mod">
          <ac:chgData name="Ariel Sanchez" userId="22a93063-6ce7-46c6-98b5-313556a5925b" providerId="ADAL" clId="{7956EAD4-19E2-4B7B-AD32-ECF06658B30E}" dt="2021-04-21T07:57:01.516" v="4054" actId="113"/>
          <ac:spMkLst>
            <pc:docMk/>
            <pc:sldMk cId="4016240318" sldId="332"/>
            <ac:spMk id="6" creationId="{628BCAE3-2F5C-492E-AE80-1DB6C2BF812A}"/>
          </ac:spMkLst>
        </pc:spChg>
        <pc:picChg chg="del">
          <ac:chgData name="Ariel Sanchez" userId="22a93063-6ce7-46c6-98b5-313556a5925b" providerId="ADAL" clId="{7956EAD4-19E2-4B7B-AD32-ECF06658B30E}" dt="2021-04-21T07:53:18.177" v="4005" actId="478"/>
          <ac:picMkLst>
            <pc:docMk/>
            <pc:sldMk cId="4016240318" sldId="332"/>
            <ac:picMk id="4" creationId="{51D76F17-359E-47E0-8F0A-8DDFC94D7F7D}"/>
          </ac:picMkLst>
        </pc:picChg>
      </pc:sldChg>
      <pc:sldChg chg="modSp add mod">
        <pc:chgData name="Ariel Sanchez" userId="22a93063-6ce7-46c6-98b5-313556a5925b" providerId="ADAL" clId="{7956EAD4-19E2-4B7B-AD32-ECF06658B30E}" dt="2021-04-21T07:58:52.495" v="4084" actId="20577"/>
        <pc:sldMkLst>
          <pc:docMk/>
          <pc:sldMk cId="3498090648" sldId="333"/>
        </pc:sldMkLst>
        <pc:spChg chg="mod">
          <ac:chgData name="Ariel Sanchez" userId="22a93063-6ce7-46c6-98b5-313556a5925b" providerId="ADAL" clId="{7956EAD4-19E2-4B7B-AD32-ECF06658B30E}" dt="2021-04-21T07:58:52.495" v="4084" actId="20577"/>
          <ac:spMkLst>
            <pc:docMk/>
            <pc:sldMk cId="3498090648" sldId="333"/>
            <ac:spMk id="6" creationId="{628BCAE3-2F5C-492E-AE80-1DB6C2BF812A}"/>
          </ac:spMkLst>
        </pc:spChg>
      </pc:sldChg>
      <pc:sldChg chg="addSp modSp add mod">
        <pc:chgData name="Ariel Sanchez" userId="22a93063-6ce7-46c6-98b5-313556a5925b" providerId="ADAL" clId="{7956EAD4-19E2-4B7B-AD32-ECF06658B30E}" dt="2021-04-21T08:01:46.275" v="4128" actId="1076"/>
        <pc:sldMkLst>
          <pc:docMk/>
          <pc:sldMk cId="3497435964" sldId="334"/>
        </pc:sldMkLst>
        <pc:spChg chg="mod">
          <ac:chgData name="Ariel Sanchez" userId="22a93063-6ce7-46c6-98b5-313556a5925b" providerId="ADAL" clId="{7956EAD4-19E2-4B7B-AD32-ECF06658B30E}" dt="2021-04-21T08:01:43.646" v="4127" actId="20577"/>
          <ac:spMkLst>
            <pc:docMk/>
            <pc:sldMk cId="3497435964" sldId="334"/>
            <ac:spMk id="6" creationId="{628BCAE3-2F5C-492E-AE80-1DB6C2BF812A}"/>
          </ac:spMkLst>
        </pc:spChg>
        <pc:picChg chg="add mod">
          <ac:chgData name="Ariel Sanchez" userId="22a93063-6ce7-46c6-98b5-313556a5925b" providerId="ADAL" clId="{7956EAD4-19E2-4B7B-AD32-ECF06658B30E}" dt="2021-04-21T08:01:46.275" v="4128" actId="1076"/>
          <ac:picMkLst>
            <pc:docMk/>
            <pc:sldMk cId="3497435964" sldId="334"/>
            <ac:picMk id="3" creationId="{30640D80-08C8-4E3F-A389-C9FCDD3DB54C}"/>
          </ac:picMkLst>
        </pc:picChg>
      </pc:sldChg>
      <pc:sldChg chg="addSp delSp modSp add mod">
        <pc:chgData name="Ariel Sanchez" userId="22a93063-6ce7-46c6-98b5-313556a5925b" providerId="ADAL" clId="{7956EAD4-19E2-4B7B-AD32-ECF06658B30E}" dt="2021-04-21T08:02:50.328" v="4160" actId="1076"/>
        <pc:sldMkLst>
          <pc:docMk/>
          <pc:sldMk cId="43101159" sldId="335"/>
        </pc:sldMkLst>
        <pc:spChg chg="mod">
          <ac:chgData name="Ariel Sanchez" userId="22a93063-6ce7-46c6-98b5-313556a5925b" providerId="ADAL" clId="{7956EAD4-19E2-4B7B-AD32-ECF06658B30E}" dt="2021-04-21T08:02:31.692" v="4157" actId="6549"/>
          <ac:spMkLst>
            <pc:docMk/>
            <pc:sldMk cId="43101159" sldId="335"/>
            <ac:spMk id="6" creationId="{628BCAE3-2F5C-492E-AE80-1DB6C2BF812A}"/>
          </ac:spMkLst>
        </pc:spChg>
        <pc:picChg chg="del">
          <ac:chgData name="Ariel Sanchez" userId="22a93063-6ce7-46c6-98b5-313556a5925b" providerId="ADAL" clId="{7956EAD4-19E2-4B7B-AD32-ECF06658B30E}" dt="2021-04-21T08:02:28.427" v="4156" actId="478"/>
          <ac:picMkLst>
            <pc:docMk/>
            <pc:sldMk cId="43101159" sldId="335"/>
            <ac:picMk id="3" creationId="{30640D80-08C8-4E3F-A389-C9FCDD3DB54C}"/>
          </ac:picMkLst>
        </pc:picChg>
        <pc:picChg chg="add mod">
          <ac:chgData name="Ariel Sanchez" userId="22a93063-6ce7-46c6-98b5-313556a5925b" providerId="ADAL" clId="{7956EAD4-19E2-4B7B-AD32-ECF06658B30E}" dt="2021-04-21T08:02:50.328" v="4160" actId="1076"/>
          <ac:picMkLst>
            <pc:docMk/>
            <pc:sldMk cId="43101159" sldId="335"/>
            <ac:picMk id="4" creationId="{267CAC22-A987-4B92-B6F3-0CBF0DBC6D19}"/>
          </ac:picMkLst>
        </pc:picChg>
      </pc:sldChg>
      <pc:sldChg chg="delSp modSp add mod">
        <pc:chgData name="Ariel Sanchez" userId="22a93063-6ce7-46c6-98b5-313556a5925b" providerId="ADAL" clId="{7956EAD4-19E2-4B7B-AD32-ECF06658B30E}" dt="2021-04-21T08:06:16.967" v="4267" actId="20577"/>
        <pc:sldMkLst>
          <pc:docMk/>
          <pc:sldMk cId="2169266676" sldId="336"/>
        </pc:sldMkLst>
        <pc:spChg chg="mod">
          <ac:chgData name="Ariel Sanchez" userId="22a93063-6ce7-46c6-98b5-313556a5925b" providerId="ADAL" clId="{7956EAD4-19E2-4B7B-AD32-ECF06658B30E}" dt="2021-04-21T08:06:16.967" v="4267" actId="20577"/>
          <ac:spMkLst>
            <pc:docMk/>
            <pc:sldMk cId="2169266676" sldId="336"/>
            <ac:spMk id="6" creationId="{628BCAE3-2F5C-492E-AE80-1DB6C2BF812A}"/>
          </ac:spMkLst>
        </pc:spChg>
        <pc:picChg chg="del">
          <ac:chgData name="Ariel Sanchez" userId="22a93063-6ce7-46c6-98b5-313556a5925b" providerId="ADAL" clId="{7956EAD4-19E2-4B7B-AD32-ECF06658B30E}" dt="2021-04-21T08:03:31.148" v="4175" actId="478"/>
          <ac:picMkLst>
            <pc:docMk/>
            <pc:sldMk cId="2169266676" sldId="336"/>
            <ac:picMk id="4" creationId="{267CAC22-A987-4B92-B6F3-0CBF0DBC6D19}"/>
          </ac:picMkLst>
        </pc:picChg>
      </pc:sldChg>
      <pc:sldChg chg="addSp modSp add mod">
        <pc:chgData name="Ariel Sanchez" userId="22a93063-6ce7-46c6-98b5-313556a5925b" providerId="ADAL" clId="{7956EAD4-19E2-4B7B-AD32-ECF06658B30E}" dt="2021-04-21T08:08:08.499" v="4307" actId="1076"/>
        <pc:sldMkLst>
          <pc:docMk/>
          <pc:sldMk cId="3237225307" sldId="337"/>
        </pc:sldMkLst>
        <pc:spChg chg="mod">
          <ac:chgData name="Ariel Sanchez" userId="22a93063-6ce7-46c6-98b5-313556a5925b" providerId="ADAL" clId="{7956EAD4-19E2-4B7B-AD32-ECF06658B30E}" dt="2021-04-21T08:07:05.718" v="4302" actId="20577"/>
          <ac:spMkLst>
            <pc:docMk/>
            <pc:sldMk cId="3237225307" sldId="337"/>
            <ac:spMk id="6" creationId="{628BCAE3-2F5C-492E-AE80-1DB6C2BF812A}"/>
          </ac:spMkLst>
        </pc:spChg>
        <pc:picChg chg="add mod">
          <ac:chgData name="Ariel Sanchez" userId="22a93063-6ce7-46c6-98b5-313556a5925b" providerId="ADAL" clId="{7956EAD4-19E2-4B7B-AD32-ECF06658B30E}" dt="2021-04-21T08:08:08.499" v="4307" actId="1076"/>
          <ac:picMkLst>
            <pc:docMk/>
            <pc:sldMk cId="3237225307" sldId="337"/>
            <ac:picMk id="3" creationId="{EB0537DC-4D7C-422B-A289-837783C863E3}"/>
          </ac:picMkLst>
        </pc:picChg>
      </pc:sldChg>
      <pc:sldChg chg="addSp delSp modSp add mod">
        <pc:chgData name="Ariel Sanchez" userId="22a93063-6ce7-46c6-98b5-313556a5925b" providerId="ADAL" clId="{7956EAD4-19E2-4B7B-AD32-ECF06658B30E}" dt="2021-04-21T08:10:00.716" v="4326" actId="1076"/>
        <pc:sldMkLst>
          <pc:docMk/>
          <pc:sldMk cId="2594847362" sldId="338"/>
        </pc:sldMkLst>
        <pc:spChg chg="mod">
          <ac:chgData name="Ariel Sanchez" userId="22a93063-6ce7-46c6-98b5-313556a5925b" providerId="ADAL" clId="{7956EAD4-19E2-4B7B-AD32-ECF06658B30E}" dt="2021-04-21T08:09:15.036" v="4320" actId="20577"/>
          <ac:spMkLst>
            <pc:docMk/>
            <pc:sldMk cId="2594847362" sldId="338"/>
            <ac:spMk id="6" creationId="{628BCAE3-2F5C-492E-AE80-1DB6C2BF812A}"/>
          </ac:spMkLst>
        </pc:spChg>
        <pc:picChg chg="del">
          <ac:chgData name="Ariel Sanchez" userId="22a93063-6ce7-46c6-98b5-313556a5925b" providerId="ADAL" clId="{7956EAD4-19E2-4B7B-AD32-ECF06658B30E}" dt="2021-04-21T08:09:17.331" v="4321" actId="478"/>
          <ac:picMkLst>
            <pc:docMk/>
            <pc:sldMk cId="2594847362" sldId="338"/>
            <ac:picMk id="3" creationId="{EB0537DC-4D7C-422B-A289-837783C863E3}"/>
          </ac:picMkLst>
        </pc:picChg>
        <pc:picChg chg="add mod">
          <ac:chgData name="Ariel Sanchez" userId="22a93063-6ce7-46c6-98b5-313556a5925b" providerId="ADAL" clId="{7956EAD4-19E2-4B7B-AD32-ECF06658B30E}" dt="2021-04-21T08:10:00.716" v="4326" actId="1076"/>
          <ac:picMkLst>
            <pc:docMk/>
            <pc:sldMk cId="2594847362" sldId="338"/>
            <ac:picMk id="4" creationId="{1BA5C2FC-81D1-4D72-BFF1-7A1B525AEAF7}"/>
          </ac:picMkLst>
        </pc:picChg>
      </pc:sldChg>
      <pc:sldChg chg="addSp delSp modSp add mod">
        <pc:chgData name="Ariel Sanchez" userId="22a93063-6ce7-46c6-98b5-313556a5925b" providerId="ADAL" clId="{7956EAD4-19E2-4B7B-AD32-ECF06658B30E}" dt="2021-04-21T08:11:32.929" v="4346" actId="1076"/>
        <pc:sldMkLst>
          <pc:docMk/>
          <pc:sldMk cId="777092127" sldId="339"/>
        </pc:sldMkLst>
        <pc:spChg chg="mod">
          <ac:chgData name="Ariel Sanchez" userId="22a93063-6ce7-46c6-98b5-313556a5925b" providerId="ADAL" clId="{7956EAD4-19E2-4B7B-AD32-ECF06658B30E}" dt="2021-04-21T08:11:21.663" v="4343" actId="20577"/>
          <ac:spMkLst>
            <pc:docMk/>
            <pc:sldMk cId="777092127" sldId="339"/>
            <ac:spMk id="6" creationId="{628BCAE3-2F5C-492E-AE80-1DB6C2BF812A}"/>
          </ac:spMkLst>
        </pc:spChg>
        <pc:picChg chg="add mod">
          <ac:chgData name="Ariel Sanchez" userId="22a93063-6ce7-46c6-98b5-313556a5925b" providerId="ADAL" clId="{7956EAD4-19E2-4B7B-AD32-ECF06658B30E}" dt="2021-04-21T08:11:32.929" v="4346" actId="1076"/>
          <ac:picMkLst>
            <pc:docMk/>
            <pc:sldMk cId="777092127" sldId="339"/>
            <ac:picMk id="3" creationId="{AD56D13A-9A51-4E00-B459-67816F220133}"/>
          </ac:picMkLst>
        </pc:picChg>
        <pc:picChg chg="del">
          <ac:chgData name="Ariel Sanchez" userId="22a93063-6ce7-46c6-98b5-313556a5925b" providerId="ADAL" clId="{7956EAD4-19E2-4B7B-AD32-ECF06658B30E}" dt="2021-04-21T08:10:16.142" v="4330" actId="478"/>
          <ac:picMkLst>
            <pc:docMk/>
            <pc:sldMk cId="777092127" sldId="339"/>
            <ac:picMk id="4" creationId="{1BA5C2FC-81D1-4D72-BFF1-7A1B525AEAF7}"/>
          </ac:picMkLst>
        </pc:picChg>
      </pc:sldChg>
      <pc:sldChg chg="addSp delSp modSp add mod">
        <pc:chgData name="Ariel Sanchez" userId="22a93063-6ce7-46c6-98b5-313556a5925b" providerId="ADAL" clId="{7956EAD4-19E2-4B7B-AD32-ECF06658B30E}" dt="2021-04-21T08:14:04.671" v="4366" actId="1076"/>
        <pc:sldMkLst>
          <pc:docMk/>
          <pc:sldMk cId="2070606959" sldId="340"/>
        </pc:sldMkLst>
        <pc:spChg chg="mod">
          <ac:chgData name="Ariel Sanchez" userId="22a93063-6ce7-46c6-98b5-313556a5925b" providerId="ADAL" clId="{7956EAD4-19E2-4B7B-AD32-ECF06658B30E}" dt="2021-04-21T08:13:01.945" v="4361" actId="20577"/>
          <ac:spMkLst>
            <pc:docMk/>
            <pc:sldMk cId="2070606959" sldId="340"/>
            <ac:spMk id="6" creationId="{628BCAE3-2F5C-492E-AE80-1DB6C2BF812A}"/>
          </ac:spMkLst>
        </pc:spChg>
        <pc:picChg chg="del">
          <ac:chgData name="Ariel Sanchez" userId="22a93063-6ce7-46c6-98b5-313556a5925b" providerId="ADAL" clId="{7956EAD4-19E2-4B7B-AD32-ECF06658B30E}" dt="2021-04-21T08:13:16.012" v="4362" actId="478"/>
          <ac:picMkLst>
            <pc:docMk/>
            <pc:sldMk cId="2070606959" sldId="340"/>
            <ac:picMk id="3" creationId="{AD56D13A-9A51-4E00-B459-67816F220133}"/>
          </ac:picMkLst>
        </pc:picChg>
        <pc:picChg chg="add mod">
          <ac:chgData name="Ariel Sanchez" userId="22a93063-6ce7-46c6-98b5-313556a5925b" providerId="ADAL" clId="{7956EAD4-19E2-4B7B-AD32-ECF06658B30E}" dt="2021-04-21T08:14:04.671" v="4366" actId="1076"/>
          <ac:picMkLst>
            <pc:docMk/>
            <pc:sldMk cId="2070606959" sldId="340"/>
            <ac:picMk id="4" creationId="{006BA091-5C1D-4A6E-AF8C-40AB1A0C0222}"/>
          </ac:picMkLst>
        </pc:picChg>
      </pc:sldChg>
      <pc:sldChg chg="addSp delSp modSp add mod">
        <pc:chgData name="Ariel Sanchez" userId="22a93063-6ce7-46c6-98b5-313556a5925b" providerId="ADAL" clId="{7956EAD4-19E2-4B7B-AD32-ECF06658B30E}" dt="2021-04-21T08:15:21.684" v="4395" actId="1076"/>
        <pc:sldMkLst>
          <pc:docMk/>
          <pc:sldMk cId="291212380" sldId="341"/>
        </pc:sldMkLst>
        <pc:spChg chg="mod">
          <ac:chgData name="Ariel Sanchez" userId="22a93063-6ce7-46c6-98b5-313556a5925b" providerId="ADAL" clId="{7956EAD4-19E2-4B7B-AD32-ECF06658B30E}" dt="2021-04-21T08:14:55.330" v="4391" actId="14100"/>
          <ac:spMkLst>
            <pc:docMk/>
            <pc:sldMk cId="291212380" sldId="341"/>
            <ac:spMk id="6" creationId="{628BCAE3-2F5C-492E-AE80-1DB6C2BF812A}"/>
          </ac:spMkLst>
        </pc:spChg>
        <pc:picChg chg="add mod">
          <ac:chgData name="Ariel Sanchez" userId="22a93063-6ce7-46c6-98b5-313556a5925b" providerId="ADAL" clId="{7956EAD4-19E2-4B7B-AD32-ECF06658B30E}" dt="2021-04-21T08:15:21.684" v="4395" actId="1076"/>
          <ac:picMkLst>
            <pc:docMk/>
            <pc:sldMk cId="291212380" sldId="341"/>
            <ac:picMk id="3" creationId="{B6A6A937-C47A-4930-B6F3-C37617125BF0}"/>
          </ac:picMkLst>
        </pc:picChg>
        <pc:picChg chg="del">
          <ac:chgData name="Ariel Sanchez" userId="22a93063-6ce7-46c6-98b5-313556a5925b" providerId="ADAL" clId="{7956EAD4-19E2-4B7B-AD32-ECF06658B30E}" dt="2021-04-21T08:14:56.724" v="4392" actId="478"/>
          <ac:picMkLst>
            <pc:docMk/>
            <pc:sldMk cId="291212380" sldId="341"/>
            <ac:picMk id="4" creationId="{006BA091-5C1D-4A6E-AF8C-40AB1A0C0222}"/>
          </ac:picMkLst>
        </pc:picChg>
      </pc:sldChg>
      <pc:sldChg chg="delSp modSp add mod">
        <pc:chgData name="Ariel Sanchez" userId="22a93063-6ce7-46c6-98b5-313556a5925b" providerId="ADAL" clId="{7956EAD4-19E2-4B7B-AD32-ECF06658B30E}" dt="2021-04-21T08:26:34.699" v="4593" actId="20577"/>
        <pc:sldMkLst>
          <pc:docMk/>
          <pc:sldMk cId="3051854576" sldId="342"/>
        </pc:sldMkLst>
        <pc:spChg chg="mod">
          <ac:chgData name="Ariel Sanchez" userId="22a93063-6ce7-46c6-98b5-313556a5925b" providerId="ADAL" clId="{7956EAD4-19E2-4B7B-AD32-ECF06658B30E}" dt="2021-04-21T08:26:34.699" v="4593" actId="20577"/>
          <ac:spMkLst>
            <pc:docMk/>
            <pc:sldMk cId="3051854576" sldId="342"/>
            <ac:spMk id="6" creationId="{628BCAE3-2F5C-492E-AE80-1DB6C2BF812A}"/>
          </ac:spMkLst>
        </pc:spChg>
        <pc:picChg chg="del">
          <ac:chgData name="Ariel Sanchez" userId="22a93063-6ce7-46c6-98b5-313556a5925b" providerId="ADAL" clId="{7956EAD4-19E2-4B7B-AD32-ECF06658B30E}" dt="2021-04-21T08:25:45.663" v="4423" actId="478"/>
          <ac:picMkLst>
            <pc:docMk/>
            <pc:sldMk cId="3051854576" sldId="342"/>
            <ac:picMk id="4" creationId="{320BF218-9CF6-4D50-A30E-99EF045CB76E}"/>
          </ac:picMkLst>
        </pc:picChg>
      </pc:sldChg>
    </pc:docChg>
  </pc:docChgLst>
  <pc:docChgLst>
    <pc:chgData name="Ariel Sanchez" userId="22a93063-6ce7-46c6-98b5-313556a5925b" providerId="ADAL" clId="{D5BE7399-2BFB-4D4A-B657-02E176BF1FD8}"/>
    <pc:docChg chg="undo custSel addSld delSld modSld sldOrd">
      <pc:chgData name="Ariel Sanchez" userId="22a93063-6ce7-46c6-98b5-313556a5925b" providerId="ADAL" clId="{D5BE7399-2BFB-4D4A-B657-02E176BF1FD8}" dt="2021-04-22T15:32:30.920" v="248" actId="20577"/>
      <pc:docMkLst>
        <pc:docMk/>
      </pc:docMkLst>
      <pc:sldChg chg="modSp mod">
        <pc:chgData name="Ariel Sanchez" userId="22a93063-6ce7-46c6-98b5-313556a5925b" providerId="ADAL" clId="{D5BE7399-2BFB-4D4A-B657-02E176BF1FD8}" dt="2021-04-22T15:32:30.920" v="248" actId="20577"/>
        <pc:sldMkLst>
          <pc:docMk/>
          <pc:sldMk cId="1384212918" sldId="257"/>
        </pc:sldMkLst>
        <pc:spChg chg="mod">
          <ac:chgData name="Ariel Sanchez" userId="22a93063-6ce7-46c6-98b5-313556a5925b" providerId="ADAL" clId="{D5BE7399-2BFB-4D4A-B657-02E176BF1FD8}" dt="2021-04-22T15:32:30.920" v="248" actId="20577"/>
          <ac:spMkLst>
            <pc:docMk/>
            <pc:sldMk cId="1384212918" sldId="257"/>
            <ac:spMk id="4" creationId="{2E06C2ED-EC4B-334D-8F14-A2C5373C1EED}"/>
          </ac:spMkLst>
        </pc:spChg>
      </pc:sldChg>
      <pc:sldChg chg="modSp new del mod ord">
        <pc:chgData name="Ariel Sanchez" userId="22a93063-6ce7-46c6-98b5-313556a5925b" providerId="ADAL" clId="{D5BE7399-2BFB-4D4A-B657-02E176BF1FD8}" dt="2021-04-22T15:32:23.921" v="240" actId="2696"/>
        <pc:sldMkLst>
          <pc:docMk/>
          <pc:sldMk cId="2974988565" sldId="343"/>
        </pc:sldMkLst>
        <pc:spChg chg="mod">
          <ac:chgData name="Ariel Sanchez" userId="22a93063-6ce7-46c6-98b5-313556a5925b" providerId="ADAL" clId="{D5BE7399-2BFB-4D4A-B657-02E176BF1FD8}" dt="2021-04-22T01:02:06.437" v="70" actId="21"/>
          <ac:spMkLst>
            <pc:docMk/>
            <pc:sldMk cId="2974988565" sldId="343"/>
            <ac:spMk id="2" creationId="{8B0F8BAC-337E-4730-9E9F-FA6EE055D2AD}"/>
          </ac:spMkLst>
        </pc:spChg>
        <pc:spChg chg="mod">
          <ac:chgData name="Ariel Sanchez" userId="22a93063-6ce7-46c6-98b5-313556a5925b" providerId="ADAL" clId="{D5BE7399-2BFB-4D4A-B657-02E176BF1FD8}" dt="2021-04-22T01:02:18.473" v="79" actId="403"/>
          <ac:spMkLst>
            <pc:docMk/>
            <pc:sldMk cId="2974988565" sldId="343"/>
            <ac:spMk id="3" creationId="{4039C290-03F0-4D02-92C1-9B2E8E164430}"/>
          </ac:spMkLst>
        </pc:spChg>
      </pc:sldChg>
      <pc:sldChg chg="modSp add mod ord">
        <pc:chgData name="Ariel Sanchez" userId="22a93063-6ce7-46c6-98b5-313556a5925b" providerId="ADAL" clId="{D5BE7399-2BFB-4D4A-B657-02E176BF1FD8}" dt="2021-04-22T15:32:15.734" v="239" actId="20577"/>
        <pc:sldMkLst>
          <pc:docMk/>
          <pc:sldMk cId="1188815587" sldId="344"/>
        </pc:sldMkLst>
        <pc:spChg chg="mod">
          <ac:chgData name="Ariel Sanchez" userId="22a93063-6ce7-46c6-98b5-313556a5925b" providerId="ADAL" clId="{D5BE7399-2BFB-4D4A-B657-02E176BF1FD8}" dt="2021-04-22T15:32:15.734" v="239" actId="20577"/>
          <ac:spMkLst>
            <pc:docMk/>
            <pc:sldMk cId="1188815587" sldId="344"/>
            <ac:spMk id="6" creationId="{628BCAE3-2F5C-492E-AE80-1DB6C2BF812A}"/>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20578-161E-FF44-966B-0E1982585F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45435408-C9C0-7F49-A2D7-A74F198C45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43CD5E9F-5419-B145-AF50-1CCEC777D058}"/>
              </a:ext>
            </a:extLst>
          </p:cNvPr>
          <p:cNvSpPr>
            <a:spLocks noGrp="1"/>
          </p:cNvSpPr>
          <p:nvPr>
            <p:ph type="dt" sz="half" idx="10"/>
          </p:nvPr>
        </p:nvSpPr>
        <p:spPr/>
        <p:txBody>
          <a:bodyPr/>
          <a:lstStyle/>
          <a:p>
            <a:fld id="{E53E08FF-7C50-6741-8C8D-924EE29BFDA6}" type="datetimeFigureOut">
              <a:rPr lang="es-ES_tradnl" smtClean="0"/>
              <a:t>21/04/2021</a:t>
            </a:fld>
            <a:endParaRPr lang="es-ES_tradnl"/>
          </a:p>
        </p:txBody>
      </p:sp>
      <p:sp>
        <p:nvSpPr>
          <p:cNvPr id="5" name="Footer Placeholder 4">
            <a:extLst>
              <a:ext uri="{FF2B5EF4-FFF2-40B4-BE49-F238E27FC236}">
                <a16:creationId xmlns:a16="http://schemas.microsoft.com/office/drawing/2014/main" id="{1BE0CEAC-5A8F-6B49-9667-04741465E53A}"/>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886C5BBA-E390-114F-9FA2-8AE02E981D15}"/>
              </a:ext>
            </a:extLst>
          </p:cNvPr>
          <p:cNvSpPr>
            <a:spLocks noGrp="1"/>
          </p:cNvSpPr>
          <p:nvPr>
            <p:ph type="sldNum" sz="quarter" idx="12"/>
          </p:nvPr>
        </p:nvSpPr>
        <p:spPr/>
        <p:txBody>
          <a:bodyPr/>
          <a:lstStyle/>
          <a:p>
            <a:fld id="{0EEF7CFB-3347-A34A-8713-87D69FCF249A}" type="slidenum">
              <a:rPr lang="es-ES_tradnl" smtClean="0"/>
              <a:t>‹#›</a:t>
            </a:fld>
            <a:endParaRPr lang="es-ES_tradnl"/>
          </a:p>
        </p:txBody>
      </p:sp>
    </p:spTree>
    <p:extLst>
      <p:ext uri="{BB962C8B-B14F-4D97-AF65-F5344CB8AC3E}">
        <p14:creationId xmlns:p14="http://schemas.microsoft.com/office/powerpoint/2010/main" val="4069087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DE609-13B5-D344-A94F-70260C2CEE4C}"/>
              </a:ext>
            </a:extLst>
          </p:cNvPr>
          <p:cNvSpPr>
            <a:spLocks noGrp="1"/>
          </p:cNvSpPr>
          <p:nvPr>
            <p:ph type="title"/>
          </p:nvPr>
        </p:nvSpPr>
        <p:spPr/>
        <p:txBody>
          <a:bodyPr/>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047DDA0E-FF7D-334A-AA72-7E4FD36F33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CFA76C94-A4EC-374D-9BDD-ECF87B508F3A}"/>
              </a:ext>
            </a:extLst>
          </p:cNvPr>
          <p:cNvSpPr>
            <a:spLocks noGrp="1"/>
          </p:cNvSpPr>
          <p:nvPr>
            <p:ph type="dt" sz="half" idx="10"/>
          </p:nvPr>
        </p:nvSpPr>
        <p:spPr/>
        <p:txBody>
          <a:bodyPr/>
          <a:lstStyle/>
          <a:p>
            <a:fld id="{E53E08FF-7C50-6741-8C8D-924EE29BFDA6}" type="datetimeFigureOut">
              <a:rPr lang="es-ES_tradnl" smtClean="0"/>
              <a:t>21/04/2021</a:t>
            </a:fld>
            <a:endParaRPr lang="es-ES_tradnl"/>
          </a:p>
        </p:txBody>
      </p:sp>
      <p:sp>
        <p:nvSpPr>
          <p:cNvPr id="5" name="Footer Placeholder 4">
            <a:extLst>
              <a:ext uri="{FF2B5EF4-FFF2-40B4-BE49-F238E27FC236}">
                <a16:creationId xmlns:a16="http://schemas.microsoft.com/office/drawing/2014/main" id="{ED95C5DB-D00A-2448-BFD0-A8B9C17ED599}"/>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C1723D69-2A23-EB4F-9566-80F39A3263B6}"/>
              </a:ext>
            </a:extLst>
          </p:cNvPr>
          <p:cNvSpPr>
            <a:spLocks noGrp="1"/>
          </p:cNvSpPr>
          <p:nvPr>
            <p:ph type="sldNum" sz="quarter" idx="12"/>
          </p:nvPr>
        </p:nvSpPr>
        <p:spPr/>
        <p:txBody>
          <a:bodyPr/>
          <a:lstStyle/>
          <a:p>
            <a:fld id="{0EEF7CFB-3347-A34A-8713-87D69FCF249A}" type="slidenum">
              <a:rPr lang="es-ES_tradnl" smtClean="0"/>
              <a:t>‹#›</a:t>
            </a:fld>
            <a:endParaRPr lang="es-ES_tradnl"/>
          </a:p>
        </p:txBody>
      </p:sp>
    </p:spTree>
    <p:extLst>
      <p:ext uri="{BB962C8B-B14F-4D97-AF65-F5344CB8AC3E}">
        <p14:creationId xmlns:p14="http://schemas.microsoft.com/office/powerpoint/2010/main" val="3435407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4F51EA-4D7C-254A-8103-F0A2B52A53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B6672A5F-53AF-E04F-864B-A3AEC05BA1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484EF516-DB7A-A744-99D0-C1CB412EE399}"/>
              </a:ext>
            </a:extLst>
          </p:cNvPr>
          <p:cNvSpPr>
            <a:spLocks noGrp="1"/>
          </p:cNvSpPr>
          <p:nvPr>
            <p:ph type="dt" sz="half" idx="10"/>
          </p:nvPr>
        </p:nvSpPr>
        <p:spPr/>
        <p:txBody>
          <a:bodyPr/>
          <a:lstStyle/>
          <a:p>
            <a:fld id="{E53E08FF-7C50-6741-8C8D-924EE29BFDA6}" type="datetimeFigureOut">
              <a:rPr lang="es-ES_tradnl" smtClean="0"/>
              <a:t>21/04/2021</a:t>
            </a:fld>
            <a:endParaRPr lang="es-ES_tradnl"/>
          </a:p>
        </p:txBody>
      </p:sp>
      <p:sp>
        <p:nvSpPr>
          <p:cNvPr id="5" name="Footer Placeholder 4">
            <a:extLst>
              <a:ext uri="{FF2B5EF4-FFF2-40B4-BE49-F238E27FC236}">
                <a16:creationId xmlns:a16="http://schemas.microsoft.com/office/drawing/2014/main" id="{26B14B8C-36D5-A445-BC98-A9A20E8B1D2D}"/>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273B79B5-C645-2F43-B636-CF3FB7B107A9}"/>
              </a:ext>
            </a:extLst>
          </p:cNvPr>
          <p:cNvSpPr>
            <a:spLocks noGrp="1"/>
          </p:cNvSpPr>
          <p:nvPr>
            <p:ph type="sldNum" sz="quarter" idx="12"/>
          </p:nvPr>
        </p:nvSpPr>
        <p:spPr/>
        <p:txBody>
          <a:bodyPr/>
          <a:lstStyle/>
          <a:p>
            <a:fld id="{0EEF7CFB-3347-A34A-8713-87D69FCF249A}" type="slidenum">
              <a:rPr lang="es-ES_tradnl" smtClean="0"/>
              <a:t>‹#›</a:t>
            </a:fld>
            <a:endParaRPr lang="es-ES_tradnl"/>
          </a:p>
        </p:txBody>
      </p:sp>
    </p:spTree>
    <p:extLst>
      <p:ext uri="{BB962C8B-B14F-4D97-AF65-F5344CB8AC3E}">
        <p14:creationId xmlns:p14="http://schemas.microsoft.com/office/powerpoint/2010/main" val="4075523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D3A6-DF41-3849-8F34-03614162282C}"/>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CFFAF9F0-7D29-C04A-9519-0B9477B9DF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08A2250E-81C3-E046-B723-5F057A735F87}"/>
              </a:ext>
            </a:extLst>
          </p:cNvPr>
          <p:cNvSpPr>
            <a:spLocks noGrp="1"/>
          </p:cNvSpPr>
          <p:nvPr>
            <p:ph type="dt" sz="half" idx="10"/>
          </p:nvPr>
        </p:nvSpPr>
        <p:spPr/>
        <p:txBody>
          <a:bodyPr/>
          <a:lstStyle/>
          <a:p>
            <a:fld id="{E53E08FF-7C50-6741-8C8D-924EE29BFDA6}" type="datetimeFigureOut">
              <a:rPr lang="es-ES_tradnl" smtClean="0"/>
              <a:t>21/04/2021</a:t>
            </a:fld>
            <a:endParaRPr lang="es-ES_tradnl"/>
          </a:p>
        </p:txBody>
      </p:sp>
      <p:sp>
        <p:nvSpPr>
          <p:cNvPr id="5" name="Footer Placeholder 4">
            <a:extLst>
              <a:ext uri="{FF2B5EF4-FFF2-40B4-BE49-F238E27FC236}">
                <a16:creationId xmlns:a16="http://schemas.microsoft.com/office/drawing/2014/main" id="{5FA04A53-8EE7-AA43-853D-B8687055FFAA}"/>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A5A9BADB-08AC-864F-88B9-733809CBC9E6}"/>
              </a:ext>
            </a:extLst>
          </p:cNvPr>
          <p:cNvSpPr>
            <a:spLocks noGrp="1"/>
          </p:cNvSpPr>
          <p:nvPr>
            <p:ph type="sldNum" sz="quarter" idx="12"/>
          </p:nvPr>
        </p:nvSpPr>
        <p:spPr/>
        <p:txBody>
          <a:bodyPr/>
          <a:lstStyle/>
          <a:p>
            <a:fld id="{0EEF7CFB-3347-A34A-8713-87D69FCF249A}" type="slidenum">
              <a:rPr lang="es-ES_tradnl" smtClean="0"/>
              <a:t>‹#›</a:t>
            </a:fld>
            <a:endParaRPr lang="es-ES_tradnl"/>
          </a:p>
        </p:txBody>
      </p:sp>
    </p:spTree>
    <p:extLst>
      <p:ext uri="{BB962C8B-B14F-4D97-AF65-F5344CB8AC3E}">
        <p14:creationId xmlns:p14="http://schemas.microsoft.com/office/powerpoint/2010/main" val="397616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25E97-F368-7141-B917-E93FA7DA6A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0544B558-A160-B744-BCFE-0F3D2151A6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B3974D-E76A-914E-95E8-70D6ECDA3C83}"/>
              </a:ext>
            </a:extLst>
          </p:cNvPr>
          <p:cNvSpPr>
            <a:spLocks noGrp="1"/>
          </p:cNvSpPr>
          <p:nvPr>
            <p:ph type="dt" sz="half" idx="10"/>
          </p:nvPr>
        </p:nvSpPr>
        <p:spPr/>
        <p:txBody>
          <a:bodyPr/>
          <a:lstStyle/>
          <a:p>
            <a:fld id="{E53E08FF-7C50-6741-8C8D-924EE29BFDA6}" type="datetimeFigureOut">
              <a:rPr lang="es-ES_tradnl" smtClean="0"/>
              <a:t>21/04/2021</a:t>
            </a:fld>
            <a:endParaRPr lang="es-ES_tradnl"/>
          </a:p>
        </p:txBody>
      </p:sp>
      <p:sp>
        <p:nvSpPr>
          <p:cNvPr id="5" name="Footer Placeholder 4">
            <a:extLst>
              <a:ext uri="{FF2B5EF4-FFF2-40B4-BE49-F238E27FC236}">
                <a16:creationId xmlns:a16="http://schemas.microsoft.com/office/drawing/2014/main" id="{E7061E73-9BFD-4D4E-8523-840FF246A8EC}"/>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88AAE45C-D5A2-4A49-96CB-29CE88C2897C}"/>
              </a:ext>
            </a:extLst>
          </p:cNvPr>
          <p:cNvSpPr>
            <a:spLocks noGrp="1"/>
          </p:cNvSpPr>
          <p:nvPr>
            <p:ph type="sldNum" sz="quarter" idx="12"/>
          </p:nvPr>
        </p:nvSpPr>
        <p:spPr/>
        <p:txBody>
          <a:bodyPr/>
          <a:lstStyle/>
          <a:p>
            <a:fld id="{0EEF7CFB-3347-A34A-8713-87D69FCF249A}" type="slidenum">
              <a:rPr lang="es-ES_tradnl" smtClean="0"/>
              <a:t>‹#›</a:t>
            </a:fld>
            <a:endParaRPr lang="es-ES_tradnl"/>
          </a:p>
        </p:txBody>
      </p:sp>
    </p:spTree>
    <p:extLst>
      <p:ext uri="{BB962C8B-B14F-4D97-AF65-F5344CB8AC3E}">
        <p14:creationId xmlns:p14="http://schemas.microsoft.com/office/powerpoint/2010/main" val="3929094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3D31C-4402-074B-8876-77BA37265EBC}"/>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C5C20DFE-4BB5-E64C-95F3-B7796F59D4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Content Placeholder 3">
            <a:extLst>
              <a:ext uri="{FF2B5EF4-FFF2-40B4-BE49-F238E27FC236}">
                <a16:creationId xmlns:a16="http://schemas.microsoft.com/office/drawing/2014/main" id="{72A1B169-41BF-E84E-A385-23B0E59E54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Date Placeholder 4">
            <a:extLst>
              <a:ext uri="{FF2B5EF4-FFF2-40B4-BE49-F238E27FC236}">
                <a16:creationId xmlns:a16="http://schemas.microsoft.com/office/drawing/2014/main" id="{958E7F7D-3EED-1B46-9AD4-AE3412F32C20}"/>
              </a:ext>
            </a:extLst>
          </p:cNvPr>
          <p:cNvSpPr>
            <a:spLocks noGrp="1"/>
          </p:cNvSpPr>
          <p:nvPr>
            <p:ph type="dt" sz="half" idx="10"/>
          </p:nvPr>
        </p:nvSpPr>
        <p:spPr/>
        <p:txBody>
          <a:bodyPr/>
          <a:lstStyle/>
          <a:p>
            <a:fld id="{E53E08FF-7C50-6741-8C8D-924EE29BFDA6}" type="datetimeFigureOut">
              <a:rPr lang="es-ES_tradnl" smtClean="0"/>
              <a:t>21/04/2021</a:t>
            </a:fld>
            <a:endParaRPr lang="es-ES_tradnl"/>
          </a:p>
        </p:txBody>
      </p:sp>
      <p:sp>
        <p:nvSpPr>
          <p:cNvPr id="6" name="Footer Placeholder 5">
            <a:extLst>
              <a:ext uri="{FF2B5EF4-FFF2-40B4-BE49-F238E27FC236}">
                <a16:creationId xmlns:a16="http://schemas.microsoft.com/office/drawing/2014/main" id="{C824AC9B-26C6-624C-A52C-0E01907A5D92}"/>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701F1949-F01A-E84D-924E-62E757806C56}"/>
              </a:ext>
            </a:extLst>
          </p:cNvPr>
          <p:cNvSpPr>
            <a:spLocks noGrp="1"/>
          </p:cNvSpPr>
          <p:nvPr>
            <p:ph type="sldNum" sz="quarter" idx="12"/>
          </p:nvPr>
        </p:nvSpPr>
        <p:spPr/>
        <p:txBody>
          <a:bodyPr/>
          <a:lstStyle/>
          <a:p>
            <a:fld id="{0EEF7CFB-3347-A34A-8713-87D69FCF249A}" type="slidenum">
              <a:rPr lang="es-ES_tradnl" smtClean="0"/>
              <a:t>‹#›</a:t>
            </a:fld>
            <a:endParaRPr lang="es-ES_tradnl"/>
          </a:p>
        </p:txBody>
      </p:sp>
    </p:spTree>
    <p:extLst>
      <p:ext uri="{BB962C8B-B14F-4D97-AF65-F5344CB8AC3E}">
        <p14:creationId xmlns:p14="http://schemas.microsoft.com/office/powerpoint/2010/main" val="3473713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5E4C-45A2-A44C-8F46-6A4096D67918}"/>
              </a:ext>
            </a:extLst>
          </p:cNvPr>
          <p:cNvSpPr>
            <a:spLocks noGrp="1"/>
          </p:cNvSpPr>
          <p:nvPr>
            <p:ph type="title"/>
          </p:nvPr>
        </p:nvSpPr>
        <p:spPr>
          <a:xfrm>
            <a:off x="839788" y="365125"/>
            <a:ext cx="10515600" cy="1325563"/>
          </a:xfrm>
        </p:spPr>
        <p:txBody>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36AF5FC7-CF96-6848-8366-D9AD512787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C428D0-C300-8148-A484-E6C85B679A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Text Placeholder 4">
            <a:extLst>
              <a:ext uri="{FF2B5EF4-FFF2-40B4-BE49-F238E27FC236}">
                <a16:creationId xmlns:a16="http://schemas.microsoft.com/office/drawing/2014/main" id="{FC0B3AE3-4331-534A-AD52-4716E17794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8660BD-BF66-C842-8CC3-B83FD44B5A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7" name="Date Placeholder 6">
            <a:extLst>
              <a:ext uri="{FF2B5EF4-FFF2-40B4-BE49-F238E27FC236}">
                <a16:creationId xmlns:a16="http://schemas.microsoft.com/office/drawing/2014/main" id="{52E21F90-6DE1-CC47-9999-5AE03E8EC041}"/>
              </a:ext>
            </a:extLst>
          </p:cNvPr>
          <p:cNvSpPr>
            <a:spLocks noGrp="1"/>
          </p:cNvSpPr>
          <p:nvPr>
            <p:ph type="dt" sz="half" idx="10"/>
          </p:nvPr>
        </p:nvSpPr>
        <p:spPr/>
        <p:txBody>
          <a:bodyPr/>
          <a:lstStyle/>
          <a:p>
            <a:fld id="{E53E08FF-7C50-6741-8C8D-924EE29BFDA6}" type="datetimeFigureOut">
              <a:rPr lang="es-ES_tradnl" smtClean="0"/>
              <a:t>21/04/2021</a:t>
            </a:fld>
            <a:endParaRPr lang="es-ES_tradnl"/>
          </a:p>
        </p:txBody>
      </p:sp>
      <p:sp>
        <p:nvSpPr>
          <p:cNvPr id="8" name="Footer Placeholder 7">
            <a:extLst>
              <a:ext uri="{FF2B5EF4-FFF2-40B4-BE49-F238E27FC236}">
                <a16:creationId xmlns:a16="http://schemas.microsoft.com/office/drawing/2014/main" id="{F8E512D4-3875-CC41-B5AF-26B7923938C8}"/>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2FCA712F-6AF5-2844-BBB8-F7ACD9B92120}"/>
              </a:ext>
            </a:extLst>
          </p:cNvPr>
          <p:cNvSpPr>
            <a:spLocks noGrp="1"/>
          </p:cNvSpPr>
          <p:nvPr>
            <p:ph type="sldNum" sz="quarter" idx="12"/>
          </p:nvPr>
        </p:nvSpPr>
        <p:spPr/>
        <p:txBody>
          <a:bodyPr/>
          <a:lstStyle/>
          <a:p>
            <a:fld id="{0EEF7CFB-3347-A34A-8713-87D69FCF249A}" type="slidenum">
              <a:rPr lang="es-ES_tradnl" smtClean="0"/>
              <a:t>‹#›</a:t>
            </a:fld>
            <a:endParaRPr lang="es-ES_tradnl"/>
          </a:p>
        </p:txBody>
      </p:sp>
    </p:spTree>
    <p:extLst>
      <p:ext uri="{BB962C8B-B14F-4D97-AF65-F5344CB8AC3E}">
        <p14:creationId xmlns:p14="http://schemas.microsoft.com/office/powerpoint/2010/main" val="799397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F708-8D29-734E-86BD-8416A8B5ED47}"/>
              </a:ext>
            </a:extLst>
          </p:cNvPr>
          <p:cNvSpPr>
            <a:spLocks noGrp="1"/>
          </p:cNvSpPr>
          <p:nvPr>
            <p:ph type="title"/>
          </p:nvPr>
        </p:nvSpPr>
        <p:spPr/>
        <p:txBody>
          <a:bodyPr/>
          <a:lstStyle/>
          <a:p>
            <a:r>
              <a:rPr lang="en-US"/>
              <a:t>Click to edit Master title style</a:t>
            </a:r>
            <a:endParaRPr lang="es-ES_tradnl"/>
          </a:p>
        </p:txBody>
      </p:sp>
      <p:sp>
        <p:nvSpPr>
          <p:cNvPr id="3" name="Date Placeholder 2">
            <a:extLst>
              <a:ext uri="{FF2B5EF4-FFF2-40B4-BE49-F238E27FC236}">
                <a16:creationId xmlns:a16="http://schemas.microsoft.com/office/drawing/2014/main" id="{CC1243F5-79E9-DC4A-A4C6-A5D401B70A77}"/>
              </a:ext>
            </a:extLst>
          </p:cNvPr>
          <p:cNvSpPr>
            <a:spLocks noGrp="1"/>
          </p:cNvSpPr>
          <p:nvPr>
            <p:ph type="dt" sz="half" idx="10"/>
          </p:nvPr>
        </p:nvSpPr>
        <p:spPr/>
        <p:txBody>
          <a:bodyPr/>
          <a:lstStyle/>
          <a:p>
            <a:fld id="{E53E08FF-7C50-6741-8C8D-924EE29BFDA6}" type="datetimeFigureOut">
              <a:rPr lang="es-ES_tradnl" smtClean="0"/>
              <a:t>21/04/2021</a:t>
            </a:fld>
            <a:endParaRPr lang="es-ES_tradnl"/>
          </a:p>
        </p:txBody>
      </p:sp>
      <p:sp>
        <p:nvSpPr>
          <p:cNvPr id="4" name="Footer Placeholder 3">
            <a:extLst>
              <a:ext uri="{FF2B5EF4-FFF2-40B4-BE49-F238E27FC236}">
                <a16:creationId xmlns:a16="http://schemas.microsoft.com/office/drawing/2014/main" id="{D7956AE0-70CA-0143-B630-619F663CA6CE}"/>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E93EAE72-240E-C44C-B8EC-0057F289020E}"/>
              </a:ext>
            </a:extLst>
          </p:cNvPr>
          <p:cNvSpPr>
            <a:spLocks noGrp="1"/>
          </p:cNvSpPr>
          <p:nvPr>
            <p:ph type="sldNum" sz="quarter" idx="12"/>
          </p:nvPr>
        </p:nvSpPr>
        <p:spPr/>
        <p:txBody>
          <a:bodyPr/>
          <a:lstStyle/>
          <a:p>
            <a:fld id="{0EEF7CFB-3347-A34A-8713-87D69FCF249A}" type="slidenum">
              <a:rPr lang="es-ES_tradnl" smtClean="0"/>
              <a:t>‹#›</a:t>
            </a:fld>
            <a:endParaRPr lang="es-ES_tradnl"/>
          </a:p>
        </p:txBody>
      </p:sp>
    </p:spTree>
    <p:extLst>
      <p:ext uri="{BB962C8B-B14F-4D97-AF65-F5344CB8AC3E}">
        <p14:creationId xmlns:p14="http://schemas.microsoft.com/office/powerpoint/2010/main" val="3286512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DA85C8-C099-9F45-8C70-ADC7D220DC9E}"/>
              </a:ext>
            </a:extLst>
          </p:cNvPr>
          <p:cNvSpPr>
            <a:spLocks noGrp="1"/>
          </p:cNvSpPr>
          <p:nvPr>
            <p:ph type="dt" sz="half" idx="10"/>
          </p:nvPr>
        </p:nvSpPr>
        <p:spPr/>
        <p:txBody>
          <a:bodyPr/>
          <a:lstStyle/>
          <a:p>
            <a:fld id="{E53E08FF-7C50-6741-8C8D-924EE29BFDA6}" type="datetimeFigureOut">
              <a:rPr lang="es-ES_tradnl" smtClean="0"/>
              <a:t>21/04/2021</a:t>
            </a:fld>
            <a:endParaRPr lang="es-ES_tradnl"/>
          </a:p>
        </p:txBody>
      </p:sp>
      <p:sp>
        <p:nvSpPr>
          <p:cNvPr id="3" name="Footer Placeholder 2">
            <a:extLst>
              <a:ext uri="{FF2B5EF4-FFF2-40B4-BE49-F238E27FC236}">
                <a16:creationId xmlns:a16="http://schemas.microsoft.com/office/drawing/2014/main" id="{FABD660F-C196-3044-B754-907A62DE132A}"/>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C2E0342B-E1D3-4C40-8E4D-A96CF35AA61A}"/>
              </a:ext>
            </a:extLst>
          </p:cNvPr>
          <p:cNvSpPr>
            <a:spLocks noGrp="1"/>
          </p:cNvSpPr>
          <p:nvPr>
            <p:ph type="sldNum" sz="quarter" idx="12"/>
          </p:nvPr>
        </p:nvSpPr>
        <p:spPr/>
        <p:txBody>
          <a:bodyPr/>
          <a:lstStyle/>
          <a:p>
            <a:fld id="{0EEF7CFB-3347-A34A-8713-87D69FCF249A}" type="slidenum">
              <a:rPr lang="es-ES_tradnl" smtClean="0"/>
              <a:t>‹#›</a:t>
            </a:fld>
            <a:endParaRPr lang="es-ES_tradnl"/>
          </a:p>
        </p:txBody>
      </p:sp>
    </p:spTree>
    <p:extLst>
      <p:ext uri="{BB962C8B-B14F-4D97-AF65-F5344CB8AC3E}">
        <p14:creationId xmlns:p14="http://schemas.microsoft.com/office/powerpoint/2010/main" val="264261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FA92-87F8-A644-890C-3F688CCEFB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3BF11CC8-F33F-F348-ABFA-750E598972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Text Placeholder 3">
            <a:extLst>
              <a:ext uri="{FF2B5EF4-FFF2-40B4-BE49-F238E27FC236}">
                <a16:creationId xmlns:a16="http://schemas.microsoft.com/office/drawing/2014/main" id="{BA60011A-012F-4640-BC3E-CAA3F2FDFC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EAA411-CAC0-3849-99DA-08E7F236B842}"/>
              </a:ext>
            </a:extLst>
          </p:cNvPr>
          <p:cNvSpPr>
            <a:spLocks noGrp="1"/>
          </p:cNvSpPr>
          <p:nvPr>
            <p:ph type="dt" sz="half" idx="10"/>
          </p:nvPr>
        </p:nvSpPr>
        <p:spPr/>
        <p:txBody>
          <a:bodyPr/>
          <a:lstStyle/>
          <a:p>
            <a:fld id="{E53E08FF-7C50-6741-8C8D-924EE29BFDA6}" type="datetimeFigureOut">
              <a:rPr lang="es-ES_tradnl" smtClean="0"/>
              <a:t>21/04/2021</a:t>
            </a:fld>
            <a:endParaRPr lang="es-ES_tradnl"/>
          </a:p>
        </p:txBody>
      </p:sp>
      <p:sp>
        <p:nvSpPr>
          <p:cNvPr id="6" name="Footer Placeholder 5">
            <a:extLst>
              <a:ext uri="{FF2B5EF4-FFF2-40B4-BE49-F238E27FC236}">
                <a16:creationId xmlns:a16="http://schemas.microsoft.com/office/drawing/2014/main" id="{857B9A30-B864-7845-9F10-97D2B67DE2B6}"/>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20C8995D-4461-5D42-A456-E5556C4589D6}"/>
              </a:ext>
            </a:extLst>
          </p:cNvPr>
          <p:cNvSpPr>
            <a:spLocks noGrp="1"/>
          </p:cNvSpPr>
          <p:nvPr>
            <p:ph type="sldNum" sz="quarter" idx="12"/>
          </p:nvPr>
        </p:nvSpPr>
        <p:spPr/>
        <p:txBody>
          <a:bodyPr/>
          <a:lstStyle/>
          <a:p>
            <a:fld id="{0EEF7CFB-3347-A34A-8713-87D69FCF249A}" type="slidenum">
              <a:rPr lang="es-ES_tradnl" smtClean="0"/>
              <a:t>‹#›</a:t>
            </a:fld>
            <a:endParaRPr lang="es-ES_tradnl"/>
          </a:p>
        </p:txBody>
      </p:sp>
    </p:spTree>
    <p:extLst>
      <p:ext uri="{BB962C8B-B14F-4D97-AF65-F5344CB8AC3E}">
        <p14:creationId xmlns:p14="http://schemas.microsoft.com/office/powerpoint/2010/main" val="22776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F41C9-E6DD-5444-8DD6-837B78F9F0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Picture Placeholder 2">
            <a:extLst>
              <a:ext uri="{FF2B5EF4-FFF2-40B4-BE49-F238E27FC236}">
                <a16:creationId xmlns:a16="http://schemas.microsoft.com/office/drawing/2014/main" id="{B2F26239-0F66-2145-9A4A-7803EEDAF0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B14C67D1-9A67-A443-8EB5-EA3F25FE04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EEDD19-78B3-0249-99F9-ED6560BCBEC0}"/>
              </a:ext>
            </a:extLst>
          </p:cNvPr>
          <p:cNvSpPr>
            <a:spLocks noGrp="1"/>
          </p:cNvSpPr>
          <p:nvPr>
            <p:ph type="dt" sz="half" idx="10"/>
          </p:nvPr>
        </p:nvSpPr>
        <p:spPr/>
        <p:txBody>
          <a:bodyPr/>
          <a:lstStyle/>
          <a:p>
            <a:fld id="{E53E08FF-7C50-6741-8C8D-924EE29BFDA6}" type="datetimeFigureOut">
              <a:rPr lang="es-ES_tradnl" smtClean="0"/>
              <a:t>21/04/2021</a:t>
            </a:fld>
            <a:endParaRPr lang="es-ES_tradnl"/>
          </a:p>
        </p:txBody>
      </p:sp>
      <p:sp>
        <p:nvSpPr>
          <p:cNvPr id="6" name="Footer Placeholder 5">
            <a:extLst>
              <a:ext uri="{FF2B5EF4-FFF2-40B4-BE49-F238E27FC236}">
                <a16:creationId xmlns:a16="http://schemas.microsoft.com/office/drawing/2014/main" id="{4FCB47D1-593B-8D45-A8A9-B809C8E67733}"/>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B5C04A52-21FD-EE4A-BB60-E6B6A37B71EF}"/>
              </a:ext>
            </a:extLst>
          </p:cNvPr>
          <p:cNvSpPr>
            <a:spLocks noGrp="1"/>
          </p:cNvSpPr>
          <p:nvPr>
            <p:ph type="sldNum" sz="quarter" idx="12"/>
          </p:nvPr>
        </p:nvSpPr>
        <p:spPr/>
        <p:txBody>
          <a:bodyPr/>
          <a:lstStyle/>
          <a:p>
            <a:fld id="{0EEF7CFB-3347-A34A-8713-87D69FCF249A}" type="slidenum">
              <a:rPr lang="es-ES_tradnl" smtClean="0"/>
              <a:t>‹#›</a:t>
            </a:fld>
            <a:endParaRPr lang="es-ES_tradnl"/>
          </a:p>
        </p:txBody>
      </p:sp>
    </p:spTree>
    <p:extLst>
      <p:ext uri="{BB962C8B-B14F-4D97-AF65-F5344CB8AC3E}">
        <p14:creationId xmlns:p14="http://schemas.microsoft.com/office/powerpoint/2010/main" val="2325483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AA7B8F-EA71-CE4D-81C1-8D0454CEC8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3B3212B5-4575-D04B-A43D-F9DB864C3B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3A1A473C-5049-1B49-B1B2-C3EC387279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3E08FF-7C50-6741-8C8D-924EE29BFDA6}" type="datetimeFigureOut">
              <a:rPr lang="es-ES_tradnl" smtClean="0"/>
              <a:t>21/04/2021</a:t>
            </a:fld>
            <a:endParaRPr lang="es-ES_tradnl"/>
          </a:p>
        </p:txBody>
      </p:sp>
      <p:sp>
        <p:nvSpPr>
          <p:cNvPr id="5" name="Footer Placeholder 4">
            <a:extLst>
              <a:ext uri="{FF2B5EF4-FFF2-40B4-BE49-F238E27FC236}">
                <a16:creationId xmlns:a16="http://schemas.microsoft.com/office/drawing/2014/main" id="{24C6378A-E20F-3542-A27E-54532E7AA7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5DC12474-2C81-EF4C-9EFD-E8318A4830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EF7CFB-3347-A34A-8713-87D69FCF249A}" type="slidenum">
              <a:rPr lang="es-ES_tradnl" smtClean="0"/>
              <a:t>‹#›</a:t>
            </a:fld>
            <a:endParaRPr lang="es-ES_tradnl"/>
          </a:p>
        </p:txBody>
      </p:sp>
    </p:spTree>
    <p:extLst>
      <p:ext uri="{BB962C8B-B14F-4D97-AF65-F5344CB8AC3E}">
        <p14:creationId xmlns:p14="http://schemas.microsoft.com/office/powerpoint/2010/main" val="248976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twitter.com/TechVmw" TargetMode="External"/><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hyperlink" Target="https://www.youtube.com/channel/UCkqLrqOxoYgzUXP8bQnloCg" TargetMode="External"/><Relationship Id="rId4" Type="http://schemas.openxmlformats.org/officeDocument/2006/relationships/hyperlink" Target="https://github.com/VMware-Tech-Webcasts/info/blob/main/README.md"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docs.vmware.com/en/Site-Recovery-Manager/index.html" TargetMode="External"/><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hyperlink" Target="https://core.vmware.com/resource/site-recovery-manager-technical-overview" TargetMode="External"/><Relationship Id="rId4" Type="http://schemas.openxmlformats.org/officeDocument/2006/relationships/hyperlink" Target="https://docs.vmware.com/en/Site-Recovery-Manager/8.4/rn/srm-releasenotes-8-4.html"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docs.vmware.com/en/vSphere-Replication/index.html" TargetMode="External"/><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blogs.vmware.com/virtualblocks/2017/06/22/srm-array-based-replication-vs-vsphere-replication/" TargetMode="External"/><Relationship Id="rId7"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hyperlink" Target="https://core.vmware.com/resource/vsphere-replication-faq" TargetMode="External"/><Relationship Id="rId4" Type="http://schemas.openxmlformats.org/officeDocument/2006/relationships/hyperlink" Target="https://twitter.com/vcatograce"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hyperlink" Target="https://blogs.vmware.com/virtualblocks/2021/03/09/srm-and-vsphere-replication-8-4/" TargetMode="External"/><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hyperlink" Target="https://docs.vmware.com/en/Site-Recovery-Manager/8.4/rn/srm-compat-matrix-8-4.html" TargetMode="External"/><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hyperlink" Target="https://www.vmware.com/resources/compatibility/search.php?deviceCategory=sra" TargetMode="External"/><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86.xml.rels><?xml version="1.0" encoding="UTF-8" standalone="yes"?>
<Relationships xmlns="http://schemas.openxmlformats.org/package/2006/relationships"><Relationship Id="rId3" Type="http://schemas.openxmlformats.org/officeDocument/2006/relationships/hyperlink" Target="https://www.vmware.com/resources/compatibility/search.php?deviceCategory=srmvvol" TargetMode="External"/><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87.xml.rels><?xml version="1.0" encoding="UTF-8" standalone="yes"?>
<Relationships xmlns="http://schemas.openxmlformats.org/package/2006/relationships"><Relationship Id="rId3" Type="http://schemas.openxmlformats.org/officeDocument/2006/relationships/hyperlink" Target="https://docs.vmware.com/en/VMware-HCX/services/user-guide/GUID-B842696B-89EF-4183-9C73-B77157F56055.html" TargetMode="External"/><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hyperlink" Target="https://flings.vmware.com/cross-vcenter-workload-migration-utility" TargetMode="External"/><Relationship Id="rId4" Type="http://schemas.openxmlformats.org/officeDocument/2006/relationships/hyperlink" Target="https://blogs.vmware.com/vsphere/2020/12/advanced-cross-vcenter-server-migration-integrated-in-vsphere-7-u1c.html" TargetMode="External"/></Relationships>
</file>

<file path=ppt/slides/_rels/slide8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E06C2ED-EC4B-334D-8F14-A2C5373C1EED}"/>
              </a:ext>
            </a:extLst>
          </p:cNvPr>
          <p:cNvSpPr txBox="1">
            <a:spLocks/>
          </p:cNvSpPr>
          <p:nvPr/>
        </p:nvSpPr>
        <p:spPr>
          <a:xfrm>
            <a:off x="1902279" y="2563585"/>
            <a:ext cx="7964260" cy="33065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0" i="0" dirty="0">
                <a:solidFill>
                  <a:srgbClr val="24292E"/>
                </a:solidFill>
                <a:effectLst/>
                <a:latin typeface="-apple-system"/>
              </a:rPr>
              <a:t>VMware Site Recovery Manager v8.4 </a:t>
            </a:r>
          </a:p>
          <a:p>
            <a:r>
              <a:rPr lang="en-US" sz="4000" b="0" i="0" dirty="0">
                <a:solidFill>
                  <a:srgbClr val="24292E"/>
                </a:solidFill>
                <a:effectLst/>
                <a:latin typeface="-apple-system"/>
              </a:rPr>
              <a:t>Technical Review</a:t>
            </a:r>
          </a:p>
          <a:p>
            <a:r>
              <a:rPr lang="en-US" sz="4000" dirty="0">
                <a:solidFill>
                  <a:srgbClr val="24292E"/>
                </a:solidFill>
                <a:latin typeface="-apple-system"/>
              </a:rPr>
              <a:t>v1.1</a:t>
            </a:r>
            <a:endParaRPr lang="en-US" sz="4000" b="0" i="0" dirty="0">
              <a:solidFill>
                <a:srgbClr val="24292E"/>
              </a:solidFill>
              <a:effectLst/>
              <a:latin typeface="-apple-system"/>
            </a:endParaRPr>
          </a:p>
          <a:p>
            <a:endParaRPr lang="en-US" b="0" i="0" dirty="0">
              <a:solidFill>
                <a:srgbClr val="24292E"/>
              </a:solidFill>
              <a:effectLst/>
              <a:latin typeface="-apple-system"/>
            </a:endParaRPr>
          </a:p>
          <a:p>
            <a:pPr algn="r"/>
            <a:r>
              <a:rPr lang="en-US" sz="3500" dirty="0"/>
              <a:t>Ariel Sanchez</a:t>
            </a:r>
          </a:p>
          <a:p>
            <a:pPr algn="r"/>
            <a:r>
              <a:rPr lang="en-US" sz="3500" dirty="0"/>
              <a:t>@arielsanchezmor</a:t>
            </a:r>
          </a:p>
        </p:txBody>
      </p:sp>
    </p:spTree>
    <p:extLst>
      <p:ext uri="{BB962C8B-B14F-4D97-AF65-F5344CB8AC3E}">
        <p14:creationId xmlns:p14="http://schemas.microsoft.com/office/powerpoint/2010/main" val="1384212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7" y="1134835"/>
            <a:ext cx="9707337" cy="3662541"/>
          </a:xfrm>
          <a:prstGeom prst="rect">
            <a:avLst/>
          </a:prstGeom>
          <a:noFill/>
        </p:spPr>
        <p:txBody>
          <a:bodyPr wrap="square">
            <a:spAutoFit/>
          </a:bodyPr>
          <a:lstStyle/>
          <a:p>
            <a:r>
              <a:rPr lang="en-US" sz="4000" dirty="0">
                <a:solidFill>
                  <a:prstClr val="black"/>
                </a:solidFill>
                <a:latin typeface="Calibri" panose="020F0502020204030204"/>
              </a:rPr>
              <a:t>2</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.5 </a:t>
            </a:r>
            <a:r>
              <a:rPr kumimoji="0" lang="en-US" sz="4000" b="0" i="0" u="none" strike="noStrike" kern="1200" cap="none" spc="0" normalizeH="0" baseline="0" noProof="0" dirty="0" err="1">
                <a:ln>
                  <a:noFill/>
                </a:ln>
                <a:solidFill>
                  <a:prstClr val="black"/>
                </a:solidFill>
                <a:effectLst/>
                <a:uLnTx/>
                <a:uFillTx/>
                <a:latin typeface="Calibri" panose="020F0502020204030204"/>
                <a:ea typeface="+mn-ea"/>
                <a:cs typeface="+mn-cs"/>
              </a:rPr>
              <a:t>Termin</a:t>
            </a:r>
            <a:r>
              <a:rPr lang="en-US" sz="4000" dirty="0">
                <a:solidFill>
                  <a:prstClr val="black"/>
                </a:solidFill>
                <a:latin typeface="Calibri" panose="020F0502020204030204"/>
              </a:rPr>
              <a:t>ology for SRM</a:t>
            </a:r>
            <a:endParaRPr lang="en-US"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panose="020F0502020204030204"/>
              </a:rPr>
              <a:t>Consistency group: </a:t>
            </a:r>
            <a:r>
              <a:rPr lang="en-US" sz="2400" dirty="0">
                <a:solidFill>
                  <a:prstClr val="black"/>
                </a:solidFill>
                <a:latin typeface="Calibri" panose="020F0502020204030204"/>
              </a:rPr>
              <a:t>One or more LUNs or volumes that are replicated at the same time. When recovering items in a consistency group, all items are restored to the same point in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a:defRPr/>
            </a:pPr>
            <a:r>
              <a:rPr lang="en-US" sz="2400" b="1" dirty="0">
                <a:solidFill>
                  <a:prstClr val="black"/>
                </a:solidFill>
                <a:latin typeface="Calibri" panose="020F0502020204030204"/>
              </a:rPr>
              <a:t>Datastore group: </a:t>
            </a:r>
            <a:r>
              <a:rPr lang="en-US" sz="2400" dirty="0">
                <a:solidFill>
                  <a:prstClr val="black"/>
                </a:solidFill>
                <a:latin typeface="Calibri" panose="020F0502020204030204"/>
              </a:rPr>
              <a:t>One or more datastores that are treated as a unit in Site Recovery Manager. A common example is a consistency group in an array replication solution.</a:t>
            </a:r>
          </a:p>
        </p:txBody>
      </p:sp>
    </p:spTree>
    <p:extLst>
      <p:ext uri="{BB962C8B-B14F-4D97-AF65-F5344CB8AC3E}">
        <p14:creationId xmlns:p14="http://schemas.microsoft.com/office/powerpoint/2010/main" val="1937346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7" y="1134835"/>
            <a:ext cx="9707337" cy="4031873"/>
          </a:xfrm>
          <a:prstGeom prst="rect">
            <a:avLst/>
          </a:prstGeom>
          <a:noFill/>
        </p:spPr>
        <p:txBody>
          <a:bodyPr wrap="square">
            <a:spAutoFit/>
          </a:bodyPr>
          <a:lstStyle/>
          <a:p>
            <a:r>
              <a:rPr lang="en-US" sz="4000" dirty="0">
                <a:solidFill>
                  <a:prstClr val="black"/>
                </a:solidFill>
                <a:latin typeface="Calibri" panose="020F0502020204030204"/>
              </a:rPr>
              <a:t>2</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.6 </a:t>
            </a:r>
            <a:r>
              <a:rPr kumimoji="0" lang="en-US" sz="4000" b="0" i="0" u="none" strike="noStrike" kern="1200" cap="none" spc="0" normalizeH="0" baseline="0" noProof="0" dirty="0" err="1">
                <a:ln>
                  <a:noFill/>
                </a:ln>
                <a:solidFill>
                  <a:prstClr val="black"/>
                </a:solidFill>
                <a:effectLst/>
                <a:uLnTx/>
                <a:uFillTx/>
                <a:latin typeface="Calibri" panose="020F0502020204030204"/>
                <a:ea typeface="+mn-ea"/>
                <a:cs typeface="+mn-cs"/>
              </a:rPr>
              <a:t>Termin</a:t>
            </a:r>
            <a:r>
              <a:rPr lang="en-US" sz="4000" dirty="0">
                <a:solidFill>
                  <a:prstClr val="black"/>
                </a:solidFill>
                <a:latin typeface="Calibri" panose="020F0502020204030204"/>
              </a:rPr>
              <a:t>ology for SRM (continued)</a:t>
            </a:r>
            <a:endParaRPr lang="en-US"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panose="020F0502020204030204"/>
              </a:rPr>
              <a:t>Protected site: </a:t>
            </a:r>
            <a:r>
              <a:rPr lang="en-US" sz="2400" dirty="0">
                <a:solidFill>
                  <a:prstClr val="black"/>
                </a:solidFill>
                <a:latin typeface="Calibri" panose="020F0502020204030204"/>
              </a:rPr>
              <a:t>Site that contains protected virtual machines.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panose="020F0502020204030204"/>
              </a:rPr>
              <a:t>Recovery site: </a:t>
            </a:r>
            <a:r>
              <a:rPr lang="en-US" sz="2400" dirty="0">
                <a:solidFill>
                  <a:prstClr val="black"/>
                </a:solidFill>
                <a:latin typeface="Calibri" panose="020F0502020204030204"/>
              </a:rPr>
              <a:t>Site where protected virtual machines are recovered in the event of a failover.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NOTE: It is possible for the same site to serve as a protected site and recovery site when replication is occurring in both directions and Site Recovery Manager is protecting virtual machines at both sites.</a:t>
            </a:r>
          </a:p>
        </p:txBody>
      </p:sp>
    </p:spTree>
    <p:extLst>
      <p:ext uri="{BB962C8B-B14F-4D97-AF65-F5344CB8AC3E}">
        <p14:creationId xmlns:p14="http://schemas.microsoft.com/office/powerpoint/2010/main" val="3630889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7" y="1134835"/>
            <a:ext cx="9707337" cy="4031873"/>
          </a:xfrm>
          <a:prstGeom prst="rect">
            <a:avLst/>
          </a:prstGeom>
          <a:noFill/>
        </p:spPr>
        <p:txBody>
          <a:bodyPr wrap="square">
            <a:spAutoFit/>
          </a:bodyPr>
          <a:lstStyle/>
          <a:p>
            <a:r>
              <a:rPr lang="en-US" sz="4000" dirty="0">
                <a:solidFill>
                  <a:prstClr val="black"/>
                </a:solidFill>
                <a:latin typeface="Calibri" panose="020F0502020204030204"/>
              </a:rPr>
              <a:t>2</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.7 </a:t>
            </a:r>
            <a:r>
              <a:rPr kumimoji="0" lang="en-US" sz="4000" b="0" i="0" u="none" strike="noStrike" kern="1200" cap="none" spc="0" normalizeH="0" baseline="0" noProof="0" dirty="0" err="1">
                <a:ln>
                  <a:noFill/>
                </a:ln>
                <a:solidFill>
                  <a:prstClr val="black"/>
                </a:solidFill>
                <a:effectLst/>
                <a:uLnTx/>
                <a:uFillTx/>
                <a:latin typeface="Calibri" panose="020F0502020204030204"/>
                <a:ea typeface="+mn-ea"/>
                <a:cs typeface="+mn-cs"/>
              </a:rPr>
              <a:t>Termin</a:t>
            </a:r>
            <a:r>
              <a:rPr lang="en-US" sz="4000" dirty="0">
                <a:solidFill>
                  <a:prstClr val="black"/>
                </a:solidFill>
                <a:latin typeface="Calibri" panose="020F0502020204030204"/>
              </a:rPr>
              <a:t>ology for SRM (continued)</a:t>
            </a:r>
            <a:endParaRPr lang="en-US"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panose="020F0502020204030204"/>
              </a:rPr>
              <a:t>Failover: </a:t>
            </a:r>
            <a:r>
              <a:rPr lang="en-US" sz="2400" dirty="0">
                <a:solidFill>
                  <a:prstClr val="black"/>
                </a:solidFill>
                <a:latin typeface="Calibri" panose="020F0502020204030204"/>
              </a:rPr>
              <a:t>Method of recovering applications and services to a secondary system when the primary system experiences a failure or disaster.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1"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panose="020F0502020204030204"/>
              </a:rPr>
              <a:t>Failback: </a:t>
            </a:r>
            <a:r>
              <a:rPr lang="en-US" sz="2400" dirty="0">
                <a:solidFill>
                  <a:prstClr val="black"/>
                </a:solidFill>
                <a:latin typeface="Calibri" panose="020F0502020204030204"/>
              </a:rPr>
              <a:t>Restoring applications and services from a secondary system back to the primary system after a failover has occurred.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1"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err="1">
                <a:solidFill>
                  <a:prstClr val="black"/>
                </a:solidFill>
                <a:latin typeface="Calibri" panose="020F0502020204030204"/>
              </a:rPr>
              <a:t>Reprotect</a:t>
            </a:r>
            <a:r>
              <a:rPr lang="en-US" sz="2400" b="1" dirty="0">
                <a:solidFill>
                  <a:prstClr val="black"/>
                </a:solidFill>
                <a:latin typeface="Calibri" panose="020F0502020204030204"/>
              </a:rPr>
              <a:t>: </a:t>
            </a:r>
            <a:r>
              <a:rPr lang="en-US" sz="2400" dirty="0">
                <a:solidFill>
                  <a:prstClr val="black"/>
                </a:solidFill>
                <a:latin typeface="Calibri" panose="020F0502020204030204"/>
              </a:rPr>
              <a:t>Specific to Site Recovery Manager, the process of reversing the direction of replication and enabling recovery plans for a failback event.</a:t>
            </a:r>
          </a:p>
        </p:txBody>
      </p:sp>
    </p:spTree>
    <p:extLst>
      <p:ext uri="{BB962C8B-B14F-4D97-AF65-F5344CB8AC3E}">
        <p14:creationId xmlns:p14="http://schemas.microsoft.com/office/powerpoint/2010/main" val="996256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8" y="1134835"/>
            <a:ext cx="6739620" cy="3662541"/>
          </a:xfrm>
          <a:prstGeom prst="rect">
            <a:avLst/>
          </a:prstGeom>
          <a:noFill/>
        </p:spPr>
        <p:txBody>
          <a:bodyPr wrap="square">
            <a:spAutoFit/>
          </a:bodyPr>
          <a:lstStyle/>
          <a:p>
            <a:r>
              <a:rPr lang="en-US" sz="4000" dirty="0">
                <a:solidFill>
                  <a:prstClr val="black"/>
                </a:solidFill>
                <a:latin typeface="Calibri" panose="020F0502020204030204"/>
              </a:rPr>
              <a:t>2</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.8 SRM User Interface</a:t>
            </a:r>
            <a:endParaRPr lang="en-US"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Site Recovery Manager is managed using an HTML5 based UI.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During the installation of Site Recovery Manager, a plugin labeled “Site Recovery Manager” is installed in the vSphere HTML5 UI or Web Client and an icon labeled “Site Recovery” is displayed.</a:t>
            </a:r>
          </a:p>
        </p:txBody>
      </p:sp>
      <p:pic>
        <p:nvPicPr>
          <p:cNvPr id="5" name="Picture 4">
            <a:extLst>
              <a:ext uri="{FF2B5EF4-FFF2-40B4-BE49-F238E27FC236}">
                <a16:creationId xmlns:a16="http://schemas.microsoft.com/office/drawing/2014/main" id="{75A407EB-48EE-49C1-9AD4-31CEB2C28D29}"/>
              </a:ext>
            </a:extLst>
          </p:cNvPr>
          <p:cNvPicPr>
            <a:picLocks noChangeAspect="1"/>
          </p:cNvPicPr>
          <p:nvPr/>
        </p:nvPicPr>
        <p:blipFill>
          <a:blip r:embed="rId3"/>
          <a:stretch>
            <a:fillRect/>
          </a:stretch>
        </p:blipFill>
        <p:spPr>
          <a:xfrm>
            <a:off x="8715376" y="1517093"/>
            <a:ext cx="2632301" cy="4657148"/>
          </a:xfrm>
          <a:prstGeom prst="rect">
            <a:avLst/>
          </a:prstGeom>
        </p:spPr>
      </p:pic>
    </p:spTree>
    <p:extLst>
      <p:ext uri="{BB962C8B-B14F-4D97-AF65-F5344CB8AC3E}">
        <p14:creationId xmlns:p14="http://schemas.microsoft.com/office/powerpoint/2010/main" val="894088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9" y="1134835"/>
            <a:ext cx="9237890" cy="4970591"/>
          </a:xfrm>
          <a:prstGeom prst="rect">
            <a:avLst/>
          </a:prstGeom>
          <a:noFill/>
        </p:spPr>
        <p:txBody>
          <a:bodyPr wrap="square">
            <a:spAutoFit/>
          </a:bodyPr>
          <a:lstStyle/>
          <a:p>
            <a:r>
              <a:rPr lang="en-US" sz="4000" dirty="0">
                <a:solidFill>
                  <a:prstClr val="black"/>
                </a:solidFill>
                <a:latin typeface="Calibri" panose="020F0502020204030204"/>
              </a:rPr>
              <a:t>2</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.9 </a:t>
            </a:r>
            <a:r>
              <a:rPr lang="en-US" sz="4000" dirty="0"/>
              <a:t>Types of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prstClr val="black"/>
                </a:solidFill>
                <a:latin typeface="Calibri" panose="020F0502020204030204"/>
              </a:rPr>
              <a:t>There’s two main types of recovery from protected to recovery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u="sng" dirty="0">
                <a:solidFill>
                  <a:prstClr val="black"/>
                </a:solidFill>
                <a:latin typeface="Calibri" panose="020F0502020204030204"/>
              </a:rPr>
              <a:t>Planned migration </a:t>
            </a:r>
            <a:r>
              <a:rPr lang="en-US" sz="2300" dirty="0">
                <a:solidFill>
                  <a:prstClr val="black"/>
                </a:solidFill>
                <a:latin typeface="Calibri" panose="020F0502020204030204"/>
              </a:rPr>
              <a:t>is the orderly migration of virtual machines from the protected site to the recovery site. Planned migration prevents data loss when migrating workloads in an orderly fashion. </a:t>
            </a:r>
            <a:r>
              <a:rPr lang="en-US" sz="2300" b="1" dirty="0">
                <a:solidFill>
                  <a:prstClr val="black"/>
                </a:solidFill>
                <a:latin typeface="Calibri" panose="020F0502020204030204"/>
              </a:rPr>
              <a:t>Both sites must be running and fully functional.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u="sng" dirty="0">
                <a:solidFill>
                  <a:prstClr val="black"/>
                </a:solidFill>
                <a:latin typeface="Calibri" panose="020F0502020204030204"/>
              </a:rPr>
              <a:t>Disaster recovery </a:t>
            </a:r>
            <a:r>
              <a:rPr lang="en-US" sz="2300" dirty="0">
                <a:solidFill>
                  <a:prstClr val="black"/>
                </a:solidFill>
                <a:latin typeface="Calibri" panose="020F0502020204030204"/>
              </a:rPr>
              <a:t>does not require that both sites be up and running, and it can be initiated in the event of the protected site going offline unexpectedly. During a disaster recovery operation, failure of operations on the protected site is reported, but otherwise ignored.</a:t>
            </a:r>
          </a:p>
        </p:txBody>
      </p:sp>
    </p:spTree>
    <p:extLst>
      <p:ext uri="{BB962C8B-B14F-4D97-AF65-F5344CB8AC3E}">
        <p14:creationId xmlns:p14="http://schemas.microsoft.com/office/powerpoint/2010/main" val="225488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9" y="1134835"/>
            <a:ext cx="9237890" cy="4970591"/>
          </a:xfrm>
          <a:prstGeom prst="rect">
            <a:avLst/>
          </a:prstGeom>
          <a:noFill/>
        </p:spPr>
        <p:txBody>
          <a:bodyPr wrap="square">
            <a:spAutoFit/>
          </a:bodyPr>
          <a:lstStyle/>
          <a:p>
            <a:r>
              <a:rPr lang="en-US" sz="4000" dirty="0">
                <a:solidFill>
                  <a:prstClr val="black"/>
                </a:solidFill>
                <a:latin typeface="Calibri" panose="020F0502020204030204"/>
              </a:rPr>
              <a:t>2</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.10 SRM </a:t>
            </a:r>
            <a:r>
              <a:rPr lang="en-US" sz="4000" dirty="0"/>
              <a:t>Use cases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prstClr val="black"/>
                </a:solidFill>
                <a:latin typeface="Calibri" panose="020F0502020204030204"/>
              </a:rPr>
              <a:t>Though the most obvious use case for Site Recovery Manager is disaster recovery from one site to another, it can handle different use cases and provide significant capability and flexibility to customers.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prstClr val="black"/>
                </a:solidFill>
                <a:latin typeface="Calibri" panose="020F0502020204030204"/>
              </a:rPr>
              <a:t>For all use cases and situations Site Recovery Manager supports non-disruptive testing of recovery plans in network and storage isolated environments.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prstClr val="black"/>
                </a:solidFill>
                <a:latin typeface="Calibri" panose="020F0502020204030204"/>
              </a:rPr>
              <a:t>This provides for the ability to test disaster recovery, disaster avoidance, or planned migrations as frequently as desired to ensure confidence in the configuration and operation of recovery plans.</a:t>
            </a:r>
          </a:p>
        </p:txBody>
      </p:sp>
    </p:spTree>
    <p:extLst>
      <p:ext uri="{BB962C8B-B14F-4D97-AF65-F5344CB8AC3E}">
        <p14:creationId xmlns:p14="http://schemas.microsoft.com/office/powerpoint/2010/main" val="3445007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9" y="1134835"/>
            <a:ext cx="9237890" cy="4262705"/>
          </a:xfrm>
          <a:prstGeom prst="rect">
            <a:avLst/>
          </a:prstGeom>
          <a:noFill/>
        </p:spPr>
        <p:txBody>
          <a:bodyPr wrap="square">
            <a:spAutoFit/>
          </a:bodyPr>
          <a:lstStyle/>
          <a:p>
            <a:r>
              <a:rPr lang="en-US" sz="4000" dirty="0">
                <a:solidFill>
                  <a:prstClr val="black"/>
                </a:solidFill>
                <a:latin typeface="Calibri" panose="020F0502020204030204"/>
              </a:rPr>
              <a:t>2</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.11 </a:t>
            </a:r>
            <a:r>
              <a:rPr lang="en-US" sz="4000" dirty="0"/>
              <a:t>Use case for Disaster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prstClr val="black"/>
                </a:solidFill>
                <a:latin typeface="Calibri" panose="020F0502020204030204"/>
              </a:rPr>
              <a:t>Disaster recovery or an unplanned failover is what Site Recovery Manager was specifically designed to accomplish.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prstClr val="black"/>
                </a:solidFill>
                <a:latin typeface="Calibri" panose="020F0502020204030204"/>
              </a:rPr>
              <a:t>This is the most critical but least frequently used use case for Site Recovery Manager. Unexpected site failures don’t happen often but when they do fast recovery is critical to business.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prstClr val="black"/>
                </a:solidFill>
                <a:latin typeface="Calibri" panose="020F0502020204030204"/>
              </a:rPr>
              <a:t>Site Recovery Manager can help in this situation by </a:t>
            </a:r>
            <a:r>
              <a:rPr lang="en-US" sz="2300" b="1" dirty="0">
                <a:solidFill>
                  <a:prstClr val="black"/>
                </a:solidFill>
                <a:latin typeface="Calibri" panose="020F0502020204030204"/>
              </a:rPr>
              <a:t>automating and orchestrating </a:t>
            </a:r>
            <a:r>
              <a:rPr lang="en-US" sz="2300" dirty="0">
                <a:solidFill>
                  <a:prstClr val="black"/>
                </a:solidFill>
                <a:latin typeface="Calibri" panose="020F0502020204030204"/>
              </a:rPr>
              <a:t>the recovery of critical business systems for partial or full site failures </a:t>
            </a:r>
            <a:r>
              <a:rPr lang="en-US" sz="2300" b="1" dirty="0">
                <a:solidFill>
                  <a:prstClr val="black"/>
                </a:solidFill>
                <a:latin typeface="Calibri" panose="020F0502020204030204"/>
              </a:rPr>
              <a:t>ensuring the fastest RTO</a:t>
            </a:r>
            <a:r>
              <a:rPr lang="en-US" sz="2300" dirty="0">
                <a:solidFill>
                  <a:prstClr val="black"/>
                </a:solidFill>
                <a:latin typeface="Calibri" panose="020F0502020204030204"/>
              </a:rPr>
              <a:t>.</a:t>
            </a:r>
          </a:p>
        </p:txBody>
      </p:sp>
    </p:spTree>
    <p:extLst>
      <p:ext uri="{BB962C8B-B14F-4D97-AF65-F5344CB8AC3E}">
        <p14:creationId xmlns:p14="http://schemas.microsoft.com/office/powerpoint/2010/main" val="3606553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9" y="1134835"/>
            <a:ext cx="9237890" cy="4262705"/>
          </a:xfrm>
          <a:prstGeom prst="rect">
            <a:avLst/>
          </a:prstGeom>
          <a:noFill/>
        </p:spPr>
        <p:txBody>
          <a:bodyPr wrap="square">
            <a:spAutoFit/>
          </a:bodyPr>
          <a:lstStyle/>
          <a:p>
            <a:r>
              <a:rPr lang="en-US" sz="4000" dirty="0">
                <a:solidFill>
                  <a:prstClr val="black"/>
                </a:solidFill>
                <a:latin typeface="Calibri" panose="020F0502020204030204"/>
              </a:rPr>
              <a:t>2</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.12 </a:t>
            </a:r>
            <a:r>
              <a:rPr lang="en-US" sz="4000" dirty="0"/>
              <a:t>Use case for Disaster Avoidance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prstClr val="black"/>
                </a:solidFill>
                <a:latin typeface="Calibri" panose="020F0502020204030204"/>
              </a:rPr>
              <a:t>Preventive failover can be anything from an oncoming storm to the threat of power issues. When utilized with a </a:t>
            </a:r>
            <a:r>
              <a:rPr lang="en-US" sz="2300" b="1" dirty="0">
                <a:solidFill>
                  <a:prstClr val="black"/>
                </a:solidFill>
                <a:latin typeface="Calibri" panose="020F0502020204030204"/>
              </a:rPr>
              <a:t>supported stretched storage solution</a:t>
            </a:r>
            <a:r>
              <a:rPr lang="en-US" sz="2300" dirty="0">
                <a:solidFill>
                  <a:prstClr val="black"/>
                </a:solidFill>
                <a:latin typeface="Calibri" panose="020F0502020204030204"/>
              </a:rPr>
              <a:t>, Site Recovery Manager can orchestrate the cross-vCenter vMotion of virtual machines allowing for </a:t>
            </a:r>
            <a:r>
              <a:rPr lang="en-US" sz="2300" b="1" dirty="0">
                <a:solidFill>
                  <a:prstClr val="black"/>
                </a:solidFill>
                <a:latin typeface="Calibri" panose="020F0502020204030204"/>
              </a:rPr>
              <a:t>zero-downtime disaster avoidance</a:t>
            </a:r>
            <a:r>
              <a:rPr lang="en-US" sz="230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prstClr val="black"/>
                </a:solidFill>
                <a:latin typeface="Calibri" panose="020F0502020204030204"/>
              </a:rPr>
              <a:t>Without stretched storage, Site Recovery Manager allows for the graceful shutdown of virtual machines at the protected site, full replication of data, and ordered startup of virtual machines and applications at the recovery site ensuring app-consistency and </a:t>
            </a:r>
            <a:r>
              <a:rPr lang="en-US" sz="2300" b="1" dirty="0">
                <a:solidFill>
                  <a:prstClr val="black"/>
                </a:solidFill>
                <a:latin typeface="Calibri" panose="020F0502020204030204"/>
              </a:rPr>
              <a:t>zero data loss</a:t>
            </a:r>
            <a:r>
              <a:rPr lang="en-US" sz="2300" dirty="0">
                <a:solidFill>
                  <a:prstClr val="black"/>
                </a:solidFill>
                <a:latin typeface="Calibri" panose="020F0502020204030204"/>
              </a:rPr>
              <a:t>.</a:t>
            </a:r>
          </a:p>
        </p:txBody>
      </p:sp>
    </p:spTree>
    <p:extLst>
      <p:ext uri="{BB962C8B-B14F-4D97-AF65-F5344CB8AC3E}">
        <p14:creationId xmlns:p14="http://schemas.microsoft.com/office/powerpoint/2010/main" val="430777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9" y="1134835"/>
            <a:ext cx="9237890" cy="4616648"/>
          </a:xfrm>
          <a:prstGeom prst="rect">
            <a:avLst/>
          </a:prstGeom>
          <a:noFill/>
        </p:spPr>
        <p:txBody>
          <a:bodyPr wrap="square">
            <a:spAutoFit/>
          </a:bodyPr>
          <a:lstStyle/>
          <a:p>
            <a:r>
              <a:rPr lang="en-US" sz="4000" dirty="0">
                <a:solidFill>
                  <a:prstClr val="black"/>
                </a:solidFill>
                <a:latin typeface="Calibri" panose="020F0502020204030204"/>
              </a:rPr>
              <a:t>2</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.13 </a:t>
            </a:r>
            <a:r>
              <a:rPr lang="en-US" sz="4000" dirty="0"/>
              <a:t>Use case for Planned Migration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prstClr val="black"/>
                </a:solidFill>
                <a:latin typeface="Calibri" panose="020F0502020204030204"/>
              </a:rPr>
              <a:t>Site Recovery Manager is used on a regular basis is for movement of virtual machines and applications between sites. This can be for datacenter relocation, global load balancing or planned site maintenance.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prstClr val="black"/>
                </a:solidFill>
                <a:latin typeface="Calibri" panose="020F0502020204030204"/>
              </a:rPr>
              <a:t>Site Recovery Manager has all the capabilities to ensure a smooth site migration. It supports full testing of the migration in a manner completely non-disruptive to production systems. It also supports using stretched storage for zero-downtime migrations. Additionally, in planned migration mode it will pause if any issues are discovered during the migration, providing an opportunity to correct them.</a:t>
            </a:r>
          </a:p>
        </p:txBody>
      </p:sp>
    </p:spTree>
    <p:extLst>
      <p:ext uri="{BB962C8B-B14F-4D97-AF65-F5344CB8AC3E}">
        <p14:creationId xmlns:p14="http://schemas.microsoft.com/office/powerpoint/2010/main" val="3693694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9" y="1134835"/>
            <a:ext cx="9237890" cy="4616648"/>
          </a:xfrm>
          <a:prstGeom prst="rect">
            <a:avLst/>
          </a:prstGeom>
          <a:noFill/>
        </p:spPr>
        <p:txBody>
          <a:bodyPr wrap="square">
            <a:spAutoFit/>
          </a:bodyPr>
          <a:lstStyle/>
          <a:p>
            <a:r>
              <a:rPr lang="en-US" sz="4000" dirty="0">
                <a:solidFill>
                  <a:prstClr val="black"/>
                </a:solidFill>
                <a:latin typeface="Calibri" panose="020F0502020204030204"/>
              </a:rPr>
              <a:t>2</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.14 </a:t>
            </a:r>
            <a:r>
              <a:rPr lang="en-US" sz="4000" dirty="0"/>
              <a:t>Use case for Upgrade and Patch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prstClr val="black"/>
                </a:solidFill>
                <a:latin typeface="Calibri" panose="020F0502020204030204"/>
              </a:rPr>
              <a:t>A recovery plan specifies the resources to which VMs are allocated, and the networks they can access. Site Recovery Manager enables the testing of recovery plans, using a </a:t>
            </a:r>
            <a:r>
              <a:rPr lang="en-US" sz="2300" b="1" dirty="0">
                <a:solidFill>
                  <a:prstClr val="black"/>
                </a:solidFill>
                <a:latin typeface="Calibri" panose="020F0502020204030204"/>
              </a:rPr>
              <a:t>temporary</a:t>
            </a:r>
            <a:r>
              <a:rPr lang="en-US" sz="2300" dirty="0">
                <a:solidFill>
                  <a:prstClr val="black"/>
                </a:solidFill>
                <a:latin typeface="Calibri" panose="020F0502020204030204"/>
              </a:rPr>
              <a:t> copy of the replicated data, and </a:t>
            </a:r>
            <a:r>
              <a:rPr lang="en-US" sz="2300" b="1" dirty="0">
                <a:solidFill>
                  <a:prstClr val="black"/>
                </a:solidFill>
                <a:latin typeface="Calibri" panose="020F0502020204030204"/>
              </a:rPr>
              <a:t>isolated</a:t>
            </a:r>
            <a:r>
              <a:rPr lang="en-US" sz="2300" dirty="0">
                <a:solidFill>
                  <a:prstClr val="black"/>
                </a:solidFill>
                <a:latin typeface="Calibri" panose="020F0502020204030204"/>
              </a:rPr>
              <a:t> networks in a way that does not disrupt ongoing operations at either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prstClr val="black"/>
                </a:solidFill>
                <a:latin typeface="Calibri" panose="020F0502020204030204"/>
              </a:rPr>
              <a:t>This test environment provides a perfect location for conducting operating system and application upgrade and patch testing. Test environments can be complete copies of production environments configured in an isolated network segment which ensures that testing is as realistic as possible while at the same time not impacting production workloads or replication.</a:t>
            </a:r>
          </a:p>
        </p:txBody>
      </p:sp>
    </p:spTree>
    <p:extLst>
      <p:ext uri="{BB962C8B-B14F-4D97-AF65-F5344CB8AC3E}">
        <p14:creationId xmlns:p14="http://schemas.microsoft.com/office/powerpoint/2010/main" val="3959096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02278" y="1216479"/>
            <a:ext cx="9368517" cy="3662541"/>
          </a:xfrm>
          <a:prstGeom prst="rect">
            <a:avLst/>
          </a:prstGeom>
          <a:noFill/>
        </p:spPr>
        <p:txBody>
          <a:bodyPr wrap="square">
            <a:spAutoFit/>
          </a:bodyPr>
          <a:lstStyle/>
          <a:p>
            <a:r>
              <a:rPr lang="en-US" sz="4000" dirty="0"/>
              <a:t>Agenda</a:t>
            </a:r>
          </a:p>
          <a:p>
            <a:endParaRPr lang="en-US" sz="3200" dirty="0"/>
          </a:p>
          <a:p>
            <a:pPr marL="514350" indent="-514350">
              <a:buFont typeface="+mj-lt"/>
              <a:buAutoNum type="arabicPeriod"/>
            </a:pPr>
            <a:r>
              <a:rPr lang="en-US" sz="3200" dirty="0"/>
              <a:t>Introduction</a:t>
            </a:r>
          </a:p>
          <a:p>
            <a:pPr marL="514350" indent="-514350">
              <a:buFont typeface="+mj-lt"/>
              <a:buAutoNum type="arabicPeriod"/>
            </a:pPr>
            <a:r>
              <a:rPr lang="en-US" sz="3200" dirty="0"/>
              <a:t>SRM Technical Overview</a:t>
            </a:r>
          </a:p>
          <a:p>
            <a:pPr marL="514350" indent="-514350">
              <a:buFont typeface="+mj-lt"/>
              <a:buAutoNum type="arabicPeriod"/>
            </a:pPr>
            <a:r>
              <a:rPr lang="en-US" sz="3200" dirty="0"/>
              <a:t>SRM Architectural Overview</a:t>
            </a:r>
          </a:p>
          <a:p>
            <a:pPr marL="514350" indent="-514350">
              <a:buFont typeface="+mj-lt"/>
              <a:buAutoNum type="arabicPeriod"/>
            </a:pPr>
            <a:r>
              <a:rPr lang="en-US" sz="3200" dirty="0"/>
              <a:t>How the product/solution fits with other VMware products or 3rd Party products/solutions</a:t>
            </a:r>
          </a:p>
        </p:txBody>
      </p:sp>
    </p:spTree>
    <p:extLst>
      <p:ext uri="{BB962C8B-B14F-4D97-AF65-F5344CB8AC3E}">
        <p14:creationId xmlns:p14="http://schemas.microsoft.com/office/powerpoint/2010/main" val="2762782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9" y="1134835"/>
            <a:ext cx="9237890" cy="3554819"/>
          </a:xfrm>
          <a:prstGeom prst="rect">
            <a:avLst/>
          </a:prstGeom>
          <a:noFill/>
        </p:spPr>
        <p:txBody>
          <a:bodyPr wrap="square">
            <a:spAutoFit/>
          </a:bodyPr>
          <a:lstStyle/>
          <a:p>
            <a:r>
              <a:rPr lang="en-US" sz="4000" dirty="0">
                <a:solidFill>
                  <a:prstClr val="black"/>
                </a:solidFill>
                <a:latin typeface="Calibri" panose="020F0502020204030204"/>
              </a:rPr>
              <a:t>2</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.15 </a:t>
            </a:r>
            <a:r>
              <a:rPr lang="en-US" sz="4000" dirty="0"/>
              <a:t>Deployment 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prstClr val="black"/>
                </a:solidFill>
                <a:latin typeface="Calibri" panose="020F0502020204030204"/>
              </a:rPr>
              <a:t>These slides will cover the steps at a high level. For detailed installation and configuration instructions please see the Site Recovery Manager Installation and Administration Guide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300" dirty="0">
              <a:solidFill>
                <a:prstClr val="black"/>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300" dirty="0">
                <a:solidFill>
                  <a:prstClr val="black"/>
                </a:solidFill>
                <a:latin typeface="Calibri" panose="020F0502020204030204"/>
              </a:rPr>
              <a:t>Site Pairing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300" dirty="0">
                <a:solidFill>
                  <a:prstClr val="black"/>
                </a:solidFill>
                <a:latin typeface="Calibri" panose="020F0502020204030204"/>
              </a:rPr>
              <a:t>Inventory Mappings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300" dirty="0">
                <a:solidFill>
                  <a:prstClr val="black"/>
                </a:solidFill>
                <a:latin typeface="Calibri" panose="020F0502020204030204"/>
              </a:rPr>
              <a:t>Placeholder VMs and Datastores</a:t>
            </a:r>
          </a:p>
        </p:txBody>
      </p:sp>
    </p:spTree>
    <p:extLst>
      <p:ext uri="{BB962C8B-B14F-4D97-AF65-F5344CB8AC3E}">
        <p14:creationId xmlns:p14="http://schemas.microsoft.com/office/powerpoint/2010/main" val="3897245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9" y="1134835"/>
            <a:ext cx="9237890" cy="1077218"/>
          </a:xfrm>
          <a:prstGeom prst="rect">
            <a:avLst/>
          </a:prstGeom>
          <a:noFill/>
        </p:spPr>
        <p:txBody>
          <a:bodyPr wrap="square">
            <a:spAutoFit/>
          </a:bodyPr>
          <a:lstStyle/>
          <a:p>
            <a:r>
              <a:rPr lang="en-US" sz="4000" dirty="0">
                <a:solidFill>
                  <a:prstClr val="black"/>
                </a:solidFill>
                <a:latin typeface="Calibri" panose="020F0502020204030204"/>
              </a:rPr>
              <a:t>2</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.16 </a:t>
            </a:r>
            <a:r>
              <a:rPr lang="en-US" sz="4000" dirty="0"/>
              <a:t>Deployment overview – Site Pairing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p:txBody>
      </p:sp>
      <p:pic>
        <p:nvPicPr>
          <p:cNvPr id="7170" name="Picture 2" descr="Site Pairing">
            <a:extLst>
              <a:ext uri="{FF2B5EF4-FFF2-40B4-BE49-F238E27FC236}">
                <a16:creationId xmlns:a16="http://schemas.microsoft.com/office/drawing/2014/main" id="{7C7561C8-B1DE-4683-87E8-D96F66171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3482" y="1748718"/>
            <a:ext cx="7445829" cy="4472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448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9" y="1134835"/>
            <a:ext cx="9237890" cy="4278094"/>
          </a:xfrm>
          <a:prstGeom prst="rect">
            <a:avLst/>
          </a:prstGeom>
          <a:noFill/>
        </p:spPr>
        <p:txBody>
          <a:bodyPr wrap="square">
            <a:spAutoFit/>
          </a:bodyPr>
          <a:lstStyle/>
          <a:p>
            <a:r>
              <a:rPr lang="en-US" sz="4000" dirty="0">
                <a:solidFill>
                  <a:prstClr val="black"/>
                </a:solidFill>
                <a:latin typeface="Calibri" panose="020F0502020204030204"/>
              </a:rPr>
              <a:t>2</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.17 </a:t>
            </a:r>
            <a:r>
              <a:rPr lang="en-US" sz="4000" dirty="0"/>
              <a:t>Deployment overview – Inventory mappings</a:t>
            </a:r>
          </a:p>
          <a:p>
            <a:endParaRPr lang="en-US" sz="2400" dirty="0"/>
          </a:p>
          <a:p>
            <a:r>
              <a:rPr lang="en-US" sz="2400" dirty="0"/>
              <a:t>There are multiple types of inventory mappings in Site Recovery Manager: </a:t>
            </a:r>
          </a:p>
          <a:p>
            <a:endParaRPr lang="en-US" sz="2400" dirty="0"/>
          </a:p>
          <a:p>
            <a:r>
              <a:rPr lang="en-US" sz="2400" b="1" dirty="0"/>
              <a:t>Resource mappings</a:t>
            </a:r>
          </a:p>
          <a:p>
            <a:r>
              <a:rPr lang="en-US" sz="2400" b="1" dirty="0"/>
              <a:t>Folder mappings</a:t>
            </a:r>
          </a:p>
          <a:p>
            <a:r>
              <a:rPr lang="en-US" sz="2400" b="1" dirty="0"/>
              <a:t>Network mappings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p:txBody>
      </p:sp>
    </p:spTree>
    <p:extLst>
      <p:ext uri="{BB962C8B-B14F-4D97-AF65-F5344CB8AC3E}">
        <p14:creationId xmlns:p14="http://schemas.microsoft.com/office/powerpoint/2010/main" val="2193546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9" y="1134835"/>
            <a:ext cx="9237890" cy="5386090"/>
          </a:xfrm>
          <a:prstGeom prst="rect">
            <a:avLst/>
          </a:prstGeom>
          <a:noFill/>
        </p:spPr>
        <p:txBody>
          <a:bodyPr wrap="square">
            <a:spAutoFit/>
          </a:bodyPr>
          <a:lstStyle/>
          <a:p>
            <a:r>
              <a:rPr lang="en-US" sz="4000" dirty="0">
                <a:solidFill>
                  <a:prstClr val="black"/>
                </a:solidFill>
                <a:latin typeface="Calibri" panose="020F0502020204030204"/>
              </a:rPr>
              <a:t>2</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.18 </a:t>
            </a:r>
            <a:r>
              <a:rPr lang="en-US" sz="4000" dirty="0"/>
              <a:t>Deployment overview – Inventory mappings (continued)</a:t>
            </a:r>
          </a:p>
          <a:p>
            <a:endParaRPr lang="en-US" sz="2400" dirty="0"/>
          </a:p>
          <a:p>
            <a:r>
              <a:rPr lang="en-US" sz="2400" dirty="0"/>
              <a:t>Mappings provide default settings for recovered virtual machines:</a:t>
            </a:r>
          </a:p>
          <a:p>
            <a:endParaRPr lang="en-US" sz="2400" dirty="0"/>
          </a:p>
          <a:p>
            <a:r>
              <a:rPr lang="en-US" sz="2400" dirty="0"/>
              <a:t>A mapping can be configured between a network port group named “Prod-100” at the protected site and a network port group named “Prod-200” at the recovery site. </a:t>
            </a:r>
          </a:p>
          <a:p>
            <a:endParaRPr lang="en-US" sz="2400" dirty="0"/>
          </a:p>
          <a:p>
            <a:r>
              <a:rPr lang="en-US" sz="2400" dirty="0"/>
              <a:t>VMs connected to “Prod-100” at the protected site will, by default, automatically be connected to “Prod-200” at the recovery site. Networks to be used during testing can also be configured in the same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p:txBody>
      </p:sp>
    </p:spTree>
    <p:extLst>
      <p:ext uri="{BB962C8B-B14F-4D97-AF65-F5344CB8AC3E}">
        <p14:creationId xmlns:p14="http://schemas.microsoft.com/office/powerpoint/2010/main" val="4070183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008413" y="1134835"/>
            <a:ext cx="9152165" cy="4980215"/>
          </a:xfrm>
          <a:prstGeom prst="rect">
            <a:avLst/>
          </a:prstGeom>
          <a:noFill/>
        </p:spPr>
        <p:txBody>
          <a:bodyPr wrap="square">
            <a:spAutoFit/>
          </a:bodyPr>
          <a:lstStyle/>
          <a:p>
            <a:r>
              <a:rPr lang="en-US" sz="4000" dirty="0">
                <a:solidFill>
                  <a:prstClr val="black"/>
                </a:solidFill>
                <a:latin typeface="Calibri" panose="020F0502020204030204"/>
              </a:rPr>
              <a:t>2</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.19 </a:t>
            </a:r>
            <a:r>
              <a:rPr lang="en-US" sz="4000" dirty="0"/>
              <a:t>Deployment overview – Placeholder VMs and Datastores</a:t>
            </a:r>
          </a:p>
          <a:p>
            <a:endParaRPr lang="en-US" sz="2400" dirty="0"/>
          </a:p>
          <a:p>
            <a:r>
              <a:rPr lang="en-US" sz="2400" dirty="0"/>
              <a:t>For each protected virtual machine Site Recovery Manager creates a placeholder virtual machine at the recovery site. </a:t>
            </a:r>
          </a:p>
          <a:p>
            <a:endParaRPr lang="en-US" sz="2400" dirty="0"/>
          </a:p>
          <a:p>
            <a:r>
              <a:rPr lang="en-US" sz="2400" dirty="0"/>
              <a:t>Placeholder virtual machines are contained in a datastore and registered with the vCenter Server at the recovery site. </a:t>
            </a:r>
          </a:p>
          <a:p>
            <a:endParaRPr lang="en-US" sz="2400" dirty="0"/>
          </a:p>
          <a:p>
            <a:r>
              <a:rPr lang="en-US" sz="2400" dirty="0"/>
              <a:t>This datastore is called the “placeholder datastore”. Since placeholder virtual machines do not have virtual disks they consume a minimal amount of storage (1.25 MB/VM).</a:t>
            </a:r>
            <a:endParaRPr lang="en-US" sz="2400" dirty="0">
              <a:solidFill>
                <a:prstClr val="black"/>
              </a:solidFill>
              <a:latin typeface="Calibri" panose="020F0502020204030204"/>
            </a:endParaRPr>
          </a:p>
        </p:txBody>
      </p:sp>
    </p:spTree>
    <p:extLst>
      <p:ext uri="{BB962C8B-B14F-4D97-AF65-F5344CB8AC3E}">
        <p14:creationId xmlns:p14="http://schemas.microsoft.com/office/powerpoint/2010/main" val="4159289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008413" y="1134835"/>
            <a:ext cx="9152165" cy="4647426"/>
          </a:xfrm>
          <a:prstGeom prst="rect">
            <a:avLst/>
          </a:prstGeom>
          <a:noFill/>
        </p:spPr>
        <p:txBody>
          <a:bodyPr wrap="square">
            <a:spAutoFit/>
          </a:bodyPr>
          <a:lstStyle/>
          <a:p>
            <a:r>
              <a:rPr lang="en-US" sz="4000" dirty="0">
                <a:solidFill>
                  <a:prstClr val="black"/>
                </a:solidFill>
                <a:latin typeface="Calibri" panose="020F0502020204030204"/>
              </a:rPr>
              <a:t>2</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.20 </a:t>
            </a:r>
            <a:r>
              <a:rPr lang="en-US" sz="4000" dirty="0"/>
              <a:t>Deployment overview – Placeholder VMs and Datastores (continued)</a:t>
            </a:r>
          </a:p>
          <a:p>
            <a:endParaRPr lang="en-US" sz="2400" dirty="0"/>
          </a:p>
          <a:p>
            <a:r>
              <a:rPr lang="en-US" sz="2400" dirty="0"/>
              <a:t>The protected and recovery sites will each require a small datastore that is accessible by all hosts at that site. This placeholder datastore allows for failover as well as failback. Site Recovery Manager will automatically select the placeholder datastore if it isn't chosen by the administrator.</a:t>
            </a:r>
          </a:p>
          <a:p>
            <a:endParaRPr lang="en-US" sz="2400" dirty="0"/>
          </a:p>
          <a:p>
            <a:r>
              <a:rPr lang="en-US" sz="2400" dirty="0"/>
              <a:t>When utilizing Storage Policy-Based Protection Groups, placeholder datastores are not required and placeholder VMs are not created as they are not needed for this new type of protection group.</a:t>
            </a:r>
            <a:endParaRPr lang="en-US" sz="2400" dirty="0">
              <a:solidFill>
                <a:prstClr val="black"/>
              </a:solidFill>
              <a:latin typeface="Calibri" panose="020F0502020204030204"/>
            </a:endParaRPr>
          </a:p>
        </p:txBody>
      </p:sp>
    </p:spTree>
    <p:extLst>
      <p:ext uri="{BB962C8B-B14F-4D97-AF65-F5344CB8AC3E}">
        <p14:creationId xmlns:p14="http://schemas.microsoft.com/office/powerpoint/2010/main" val="798677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130879" y="1134835"/>
            <a:ext cx="9593034" cy="51398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prstClr val="black"/>
                </a:solidFill>
                <a:latin typeface="Calibri" panose="020F0502020204030204"/>
              </a:rPr>
              <a:t>2.21</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Protection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Protection groups are a way of grouping virtual machines that will be recovered together. In many cases, a protection group will consist of the virtual machines that support a service or application such as email servers or all VMs related to a particular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Creating a protection group for each application or service has the benefit of selective testing. Having a protection group for each application enables non-disruptive, low-risk testing of individual applications allowing application owners to non-disruptively test disaster recovery plans as needed.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0977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130879" y="1134835"/>
            <a:ext cx="9593034" cy="440120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prstClr val="black"/>
                </a:solidFill>
                <a:latin typeface="Calibri" panose="020F0502020204030204"/>
              </a:rPr>
              <a:t>2.22</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Protection Groups (continued)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 protection group contains virtual machines whose data has been replicated by array-based replication, Virtual Volumes or vSphere replication. Before a protection group can be created, replication must be configured.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 protection group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cannot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contain virtual machines replicated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by more than one replication solution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(e.g. same virtual machine protected by both vSphere replication and array-based replication) and, a virtual machine can only belong to a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single protection group</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3627991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130879" y="1134835"/>
            <a:ext cx="9593034" cy="477053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prstClr val="black"/>
                </a:solidFill>
                <a:latin typeface="Calibri" panose="020F0502020204030204"/>
              </a:rPr>
              <a:t>2.23</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Recovery plans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Recovery Plans in Site Recovery Manager are like an automated run book, controlling all the steps in the recovery process.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recovery plan is the level at which actions like failover, planned migration, testing and re-protect are conducted. A recovery plan contains one or more protection groups, and a protection group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can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be included in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more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than one recovery plan.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This provides for the flexibility to test or recover an application by itself and also test or recover a group of applications or the entire site.</a:t>
            </a:r>
          </a:p>
        </p:txBody>
      </p:sp>
    </p:spTree>
    <p:extLst>
      <p:ext uri="{BB962C8B-B14F-4D97-AF65-F5344CB8AC3E}">
        <p14:creationId xmlns:p14="http://schemas.microsoft.com/office/powerpoint/2010/main" val="2037267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130879" y="1134835"/>
            <a:ext cx="9593034" cy="51398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prstClr val="black"/>
                </a:solidFill>
                <a:latin typeface="Calibri" panose="020F0502020204030204"/>
              </a:rPr>
              <a:t>2.24</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Recovery plan – Priority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There are five Priority Groups in Site Recovery Manager. The VMs in Priority </a:t>
            </a:r>
            <a:r>
              <a:rPr lang="en-US" sz="2400" dirty="0">
                <a:solidFill>
                  <a:prstClr val="black"/>
                </a:solidFill>
                <a:latin typeface="Calibri" panose="020F0502020204030204"/>
              </a:rPr>
              <a:t>G</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roup</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one are recovered first, then the virtual machines in Priority </a:t>
            </a:r>
            <a:r>
              <a:rPr lang="en-US" sz="2400" dirty="0">
                <a:solidFill>
                  <a:prstClr val="black"/>
                </a:solidFill>
                <a:latin typeface="Calibri" panose="020F0502020204030204"/>
              </a:rPr>
              <a:t>G</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roup</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two are recovered, and so on. All VMs in a priority group are started at the same time and the next priority group is started only after all virtual machines are booted up and responding.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most important VMs with the lowest RTO are typically placed in the first priority group and less important VMs in subsequent priority groups. Another example is by application tier - database servers could be placed in priority group 2; application and middleware servers in priority group 3; client and web servers in priority group 4.</a:t>
            </a:r>
          </a:p>
        </p:txBody>
      </p:sp>
    </p:spTree>
    <p:extLst>
      <p:ext uri="{BB962C8B-B14F-4D97-AF65-F5344CB8AC3E}">
        <p14:creationId xmlns:p14="http://schemas.microsoft.com/office/powerpoint/2010/main" val="3602198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47182" y="1216480"/>
            <a:ext cx="9290956" cy="46474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1.1 Introduction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 bit about 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 bit about VMware Tech Web</a:t>
            </a:r>
            <a:r>
              <a:rPr lang="en-US" sz="2800" dirty="0">
                <a:solidFill>
                  <a:prstClr val="black"/>
                </a:solidFill>
                <a:latin typeface="Calibri" panose="020F0502020204030204"/>
              </a:rPr>
              <a:t>casts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https://twitter.com/TechVmw</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https://github.com/VMware-Tech-Webcasts/info/blob/main/README.md</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Char char="-"/>
              <a:tabLst/>
              <a:defRPr/>
            </a:pPr>
            <a:endParaRPr lang="en-US" sz="2800" dirty="0">
              <a:solidFill>
                <a:prstClr val="black"/>
              </a:solidFill>
              <a:latin typeface="Calibri" panose="020F0502020204030204"/>
            </a:endParaRPr>
          </a:p>
          <a:p>
            <a:pPr marR="0" lvl="0" algn="l" defTabSz="914400" rtl="0" eaLnBrk="1" fontAlgn="auto" latinLnBrk="0" hangingPunct="1">
              <a:lnSpc>
                <a:spcPct val="100000"/>
              </a:lnSpc>
              <a:spcBef>
                <a:spcPts val="0"/>
              </a:spcBef>
              <a:spcAft>
                <a:spcPts val="0"/>
              </a:spcAft>
              <a:buClrTx/>
              <a:buSzTx/>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Our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YouTube channel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were this and all talks will be uploaded</a:t>
            </a:r>
          </a:p>
        </p:txBody>
      </p:sp>
    </p:spTree>
    <p:extLst>
      <p:ext uri="{BB962C8B-B14F-4D97-AF65-F5344CB8AC3E}">
        <p14:creationId xmlns:p14="http://schemas.microsoft.com/office/powerpoint/2010/main" val="2060441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130879" y="1134835"/>
            <a:ext cx="9593034" cy="477053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prstClr val="black"/>
                </a:solidFill>
                <a:latin typeface="Calibri" panose="020F0502020204030204"/>
              </a:rPr>
              <a:t>2.25</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Recovery plan – </a:t>
            </a:r>
            <a:r>
              <a:rPr lang="en-US" sz="4000" dirty="0">
                <a:solidFill>
                  <a:prstClr val="black"/>
                </a:solidFill>
                <a:latin typeface="Calibri" panose="020F0502020204030204"/>
              </a:rPr>
              <a:t>D</a:t>
            </a:r>
            <a:r>
              <a:rPr kumimoji="0" lang="en-US" sz="4000" b="0" i="0" u="none" strike="noStrike" kern="1200" cap="none" spc="0" normalizeH="0" baseline="0" noProof="0" dirty="0" err="1">
                <a:ln>
                  <a:noFill/>
                </a:ln>
                <a:solidFill>
                  <a:prstClr val="black"/>
                </a:solidFill>
                <a:effectLst/>
                <a:uLnTx/>
                <a:uFillTx/>
                <a:latin typeface="Calibri" panose="020F0502020204030204"/>
                <a:ea typeface="+mn-ea"/>
                <a:cs typeface="+mn-cs"/>
              </a:rPr>
              <a:t>ependencies</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Dependencies can be used when more granularity is needed for startup order. A Dependency requires that before a virtual machine can start, a specific other virtual machine must already be running.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For example, a VM named “acct02” can be configured to have a dependency on another VM named “acct01”. Site Recovery Manager will wait until “acct01” starts before powering on “acct02”.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VMware Tools heartbeats are used to validate when a virtual machine has started successfully.</a:t>
            </a:r>
          </a:p>
        </p:txBody>
      </p:sp>
    </p:spTree>
    <p:extLst>
      <p:ext uri="{BB962C8B-B14F-4D97-AF65-F5344CB8AC3E}">
        <p14:creationId xmlns:p14="http://schemas.microsoft.com/office/powerpoint/2010/main" val="814992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130879" y="1134835"/>
            <a:ext cx="9593034" cy="46474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prstClr val="black"/>
                </a:solidFill>
                <a:latin typeface="Calibri" panose="020F0502020204030204"/>
              </a:rPr>
              <a:t>2.26</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Recovery plan – Shutdown and Startup 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Shutdown actions apply to the protected VMs at the protected site during the run of a recovery plan. Shutdown actions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are not used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during the test of a recovery plan.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By default, SRM will issue a guest OS shutdown, which requires VMware Tools and there is a time limit of 5 minutes. The time limit can be modified. If the guest OS shutdown fails and the time limit is reached, the VM is powered off. </a:t>
            </a:r>
          </a:p>
        </p:txBody>
      </p:sp>
    </p:spTree>
    <p:extLst>
      <p:ext uri="{BB962C8B-B14F-4D97-AF65-F5344CB8AC3E}">
        <p14:creationId xmlns:p14="http://schemas.microsoft.com/office/powerpoint/2010/main" val="3207353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130879" y="1134835"/>
            <a:ext cx="9593034" cy="46474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prstClr val="black"/>
                </a:solidFill>
                <a:latin typeface="Calibri" panose="020F0502020204030204"/>
              </a:rPr>
              <a:t>2.27</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Recovery plan – Shutdown and Startup Actions (continued)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Shutting VMs down quiesces the guest OS and applications before the final storage synchronization occurs</a:t>
            </a:r>
            <a:r>
              <a:rPr lang="en-US" sz="2400" dirty="0">
                <a:solidFill>
                  <a:prstClr val="black"/>
                </a:solidFill>
                <a:latin typeface="Calibri" panose="020F0502020204030204"/>
              </a:rPr>
              <a:t>, as well as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avoiding the potential conflict of having VMs with duplicate network configurations on the same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 startup action applies to a virtual machine that is recovered by SRM. Powering on a VM after it is recovered is the default setting. In some cases, it might be desirable to recover a virtual machine, but leave it powered off. Startup actions are applied when a recovery plan is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tested or run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3748590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130879" y="1134835"/>
            <a:ext cx="9593034" cy="427809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prstClr val="black"/>
                </a:solidFill>
                <a:latin typeface="Calibri" panose="020F0502020204030204"/>
              </a:rPr>
              <a:t>2.28</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Recovery plan – Pre and Post Power On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SRM can run a command from the SRM server at the recovery site before and after powering on a VM. A common use case is calling a script to perform actions such as making changes to DNS and modifying application settings on a physical server.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Running a script inside of a VM is also supported as a post power on step. SRM can also display a visual prompt as a pre or post power on step.</a:t>
            </a:r>
          </a:p>
        </p:txBody>
      </p:sp>
    </p:spTree>
    <p:extLst>
      <p:ext uri="{BB962C8B-B14F-4D97-AF65-F5344CB8AC3E}">
        <p14:creationId xmlns:p14="http://schemas.microsoft.com/office/powerpoint/2010/main" val="326202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130879" y="1134835"/>
            <a:ext cx="9593034" cy="51398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prstClr val="black"/>
                </a:solidFill>
                <a:latin typeface="Calibri" panose="020F0502020204030204"/>
              </a:rPr>
              <a:t>2.29</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Recovery plan – IP Customization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most modified VM recovery property is IP customization. Most organizations have different IP address ranges at the protected and recovery sites.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When a VM is failed over, SRM can automatically change the network configuration (IP address, default gateway, etc.) of the virtual NIC(s) in the VM. This functionality is available in both failover and failback operations.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There are multiple IP customization modes in SRM. For example, it is possible to create an IP customization rule that maps one range of IP addresses to another.</a:t>
            </a:r>
          </a:p>
        </p:txBody>
      </p:sp>
    </p:spTree>
    <p:extLst>
      <p:ext uri="{BB962C8B-B14F-4D97-AF65-F5344CB8AC3E}">
        <p14:creationId xmlns:p14="http://schemas.microsoft.com/office/powerpoint/2010/main" val="959346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130879" y="1134835"/>
            <a:ext cx="9593034"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prstClr val="black"/>
                </a:solidFill>
                <a:latin typeface="Calibri" panose="020F0502020204030204"/>
              </a:rPr>
              <a:t>2.30</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Recovery plan workflow –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Test a recovery plan after creation to resolve any issues.</a:t>
            </a:r>
          </a:p>
        </p:txBody>
      </p:sp>
      <p:pic>
        <p:nvPicPr>
          <p:cNvPr id="12290" name="Picture 2" descr="Testing and Cleanup">
            <a:extLst>
              <a:ext uri="{FF2B5EF4-FFF2-40B4-BE49-F238E27FC236}">
                <a16:creationId xmlns:a16="http://schemas.microsoft.com/office/drawing/2014/main" id="{4AD4E5A3-54FE-4422-BC0E-F6CCF1B6D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2369" y="2581384"/>
            <a:ext cx="5407262" cy="3643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517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130879" y="1134835"/>
            <a:ext cx="9593034" cy="51398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prstClr val="black"/>
                </a:solidFill>
                <a:latin typeface="Calibri" panose="020F0502020204030204"/>
              </a:rPr>
              <a:t>2.31</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Recovery plan test considerations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SRM utilizes snapshots - either array snapshots (or clones) with array replication or VM snapshots with vSphere Replication - as part of the recovery plan test process.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This allows powering on and modifying VMs recovered as part of the test while replication continues to avoid RPO violations.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VM owners can log into their recovered VMs to verify functionality. SRM supports recovery plan testing periods of varying lengths - from a few minutes to several days. Longer tests tend to consume more storage capacity at the recovery site. due to the nature of snapshot growth.</a:t>
            </a:r>
          </a:p>
        </p:txBody>
      </p:sp>
    </p:spTree>
    <p:extLst>
      <p:ext uri="{BB962C8B-B14F-4D97-AF65-F5344CB8AC3E}">
        <p14:creationId xmlns:p14="http://schemas.microsoft.com/office/powerpoint/2010/main" val="4130413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130879" y="1134835"/>
            <a:ext cx="9593034" cy="40318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prstClr val="black"/>
                </a:solidFill>
                <a:latin typeface="Calibri" panose="020F0502020204030204"/>
              </a:rPr>
              <a:t>2.32</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Recovery plan workflow - cleanup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When testing is complete, a recovery plan must be “cleaned up”. This operation powers off VMs and removes snapshots associated with the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 Once the cleanup workflow is finished, the recovery plan is ready for testing or running.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Running a recovery plan differs from testing a recovery plan. Testing a recovery plan does not disrupt virtual machines at the protected site.</a:t>
            </a:r>
          </a:p>
        </p:txBody>
      </p:sp>
    </p:spTree>
    <p:extLst>
      <p:ext uri="{BB962C8B-B14F-4D97-AF65-F5344CB8AC3E}">
        <p14:creationId xmlns:p14="http://schemas.microsoft.com/office/powerpoint/2010/main" val="1547551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130879" y="1134835"/>
            <a:ext cx="9593034" cy="51398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prstClr val="black"/>
                </a:solidFill>
                <a:latin typeface="Calibri" panose="020F0502020204030204"/>
              </a:rPr>
              <a:t>2.33</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Running a recovery plan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When running a recovery plan, SRM will attempt to shut down VMs at the protected site, or cross-vCenter vMotion them, if conducting a planned migration and utilizing stretched storage, before the recovery process begins at the recovery site.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Recovery plans are </a:t>
            </a:r>
            <a:r>
              <a:rPr lang="en-US" sz="2400" b="1" dirty="0">
                <a:solidFill>
                  <a:prstClr val="black"/>
                </a:solidFill>
                <a:latin typeface="Calibri" panose="020F0502020204030204"/>
              </a:rPr>
              <a:t>run</a:t>
            </a:r>
            <a:r>
              <a:rPr lang="en-US" sz="2400" dirty="0">
                <a:solidFill>
                  <a:prstClr val="black"/>
                </a:solidFill>
                <a:latin typeface="Calibri" panose="020F0502020204030204"/>
              </a:rPr>
              <a:t> when a disaster has occurred, and failover is required or when a planned migration is desired.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After a recovery type is selected, the operator must confirm a checkbox as an additional safety measure. The idea behind this checkbox is to make sure the operator knows that he or she is running (not testing) a recovery plan.</a:t>
            </a:r>
          </a:p>
        </p:txBody>
      </p:sp>
    </p:spTree>
    <p:extLst>
      <p:ext uri="{BB962C8B-B14F-4D97-AF65-F5344CB8AC3E}">
        <p14:creationId xmlns:p14="http://schemas.microsoft.com/office/powerpoint/2010/main" val="2185098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130879" y="1134835"/>
            <a:ext cx="9593034" cy="477053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prstClr val="black"/>
                </a:solidFill>
                <a:latin typeface="Calibri" panose="020F0502020204030204"/>
              </a:rPr>
              <a:t>2.34</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Running a recovery plan (continued)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SRM will attempt to replicate recent changes from the protected site to the recovery site. It is assumed that for a planned migration, no loss of data, is the priority. If utilizing stretched storage, when conducting a planned migration, compatible VMs will be relocated utilizing cross-vCenter vMotion.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A planned migration will be canceled if errors in the workflow are encountered. For disaster recovery, the priority is recovering workloads as quickly as possible after disaster strikes. </a:t>
            </a:r>
            <a:r>
              <a:rPr lang="en-US" sz="2400" b="1" dirty="0">
                <a:solidFill>
                  <a:prstClr val="black"/>
                </a:solidFill>
                <a:latin typeface="Calibri" panose="020F0502020204030204"/>
              </a:rPr>
              <a:t>A disaster recovery workflow will continue even if errors occur</a:t>
            </a:r>
            <a:r>
              <a:rPr lang="en-US" sz="2400" dirty="0">
                <a:solidFill>
                  <a:prstClr val="black"/>
                </a:solidFill>
                <a:latin typeface="Calibri" panose="020F0502020204030204"/>
              </a:rPr>
              <a:t>. The default selection is a planned migration.</a:t>
            </a:r>
          </a:p>
        </p:txBody>
      </p:sp>
    </p:spTree>
    <p:extLst>
      <p:ext uri="{BB962C8B-B14F-4D97-AF65-F5344CB8AC3E}">
        <p14:creationId xmlns:p14="http://schemas.microsoft.com/office/powerpoint/2010/main" val="705365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861457" y="1208314"/>
            <a:ext cx="9360353" cy="5632311"/>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1.2 </a:t>
            </a:r>
            <a:r>
              <a:rPr lang="en-US" sz="4000" dirty="0"/>
              <a:t>Sources for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Sources: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2800" dirty="0">
                <a:solidFill>
                  <a:prstClr val="black"/>
                </a:solidFill>
                <a:latin typeface="Calibri" panose="020F0502020204030204"/>
              </a:rPr>
              <a:t>Official Documentation</a:t>
            </a:r>
            <a:r>
              <a:rPr lang="en-US" sz="2800" dirty="0">
                <a:solidFill>
                  <a:prstClr val="black"/>
                </a:solidFill>
                <a:latin typeface="Calibri" panose="020F0502020204030204"/>
                <a:hlinkClick r:id="rId3"/>
              </a:rPr>
              <a:t> https://docs.vmware.com/en/Site-Recovery-Manager/index.html</a:t>
            </a:r>
            <a:r>
              <a:rPr lang="en-US" sz="2800" dirty="0">
                <a:solidFill>
                  <a:prstClr val="black"/>
                </a:solidFill>
                <a:latin typeface="Calibri" panose="020F0502020204030204"/>
              </a:rPr>
              <a:t> </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2800" dirty="0">
                <a:solidFill>
                  <a:prstClr val="black"/>
                </a:solidFill>
                <a:latin typeface="Calibri" panose="020F0502020204030204"/>
              </a:rPr>
              <a:t>v8.4 Release Notes </a:t>
            </a:r>
            <a:r>
              <a:rPr lang="en-US" sz="2800" dirty="0">
                <a:solidFill>
                  <a:prstClr val="black"/>
                </a:solidFill>
                <a:latin typeface="Calibri" panose="020F0502020204030204"/>
                <a:hlinkClick r:id="rId4"/>
              </a:rPr>
              <a:t>https://docs.vmware.com/en/Site-Recovery-Manager/8.4/rn/srm-releasenotes-8-4.html</a:t>
            </a:r>
            <a:r>
              <a:rPr lang="en-US" sz="2800" dirty="0">
                <a:solidFill>
                  <a:prstClr val="black"/>
                </a:solidFill>
                <a:latin typeface="Calibri" panose="020F0502020204030204"/>
              </a:rPr>
              <a:t> </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2800" dirty="0">
                <a:solidFill>
                  <a:prstClr val="black"/>
                </a:solidFill>
                <a:latin typeface="Calibri" panose="020F0502020204030204"/>
              </a:rPr>
              <a:t>Site Recover Manager Technical Overview </a:t>
            </a:r>
            <a:r>
              <a:rPr lang="en-US" sz="2800" dirty="0">
                <a:solidFill>
                  <a:prstClr val="black"/>
                </a:solidFill>
                <a:latin typeface="Calibri" panose="020F0502020204030204"/>
                <a:hlinkClick r:id="rId5"/>
              </a:rPr>
              <a:t>https://core.vmware.com/resource/site-recovery-manager-technical-overview</a:t>
            </a:r>
            <a:r>
              <a:rPr lang="en-US" sz="2800" dirty="0">
                <a:solidFill>
                  <a:prstClr val="black"/>
                </a:solidFill>
                <a:latin typeface="Calibri" panose="020F0502020204030204"/>
              </a:rPr>
              <a:t> </a:t>
            </a:r>
          </a:p>
          <a:p>
            <a:pPr marL="457200" marR="0" lvl="0" indent="-457200" algn="l" defTabSz="914400" rtl="0" eaLnBrk="1" fontAlgn="auto" latinLnBrk="0" hangingPunct="1">
              <a:lnSpc>
                <a:spcPct val="100000"/>
              </a:lnSpc>
              <a:spcBef>
                <a:spcPts val="0"/>
              </a:spcBef>
              <a:spcAft>
                <a:spcPts val="0"/>
              </a:spcAft>
              <a:buClrTx/>
              <a:buSzTx/>
              <a:buFontTx/>
              <a:buChar char="-"/>
              <a:tabLst/>
              <a:defRPr/>
            </a:pPr>
            <a:endParaRPr lang="en-US" sz="3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881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130879" y="1134835"/>
            <a:ext cx="9593034" cy="51398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prstClr val="black"/>
                </a:solidFill>
                <a:latin typeface="Calibri" panose="020F0502020204030204"/>
              </a:rPr>
              <a:t>2.35</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Running a recovery plan (continued)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The first step when running a recovery plan is an attempt to synchronize storage. Then, protected VMs at the protected site are shut down. This quiesces the VMs and commits any final changes to disk as the VMs complete the shutdown process. Storage is synchronized again to replicate any changes made during the shutdown of the virtual machines. Replication is performed twice to minimize downtime and data loss.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When running a recovery plan in planned migration mode and utilizing stretched storage, VMs that are capable of being </a:t>
            </a:r>
            <a:r>
              <a:rPr lang="en-US" sz="2400" dirty="0" err="1">
                <a:solidFill>
                  <a:prstClr val="black"/>
                </a:solidFill>
                <a:latin typeface="Calibri" panose="020F0502020204030204"/>
              </a:rPr>
              <a:t>vMotioned</a:t>
            </a:r>
            <a:r>
              <a:rPr lang="en-US" sz="2400" dirty="0">
                <a:solidFill>
                  <a:prstClr val="black"/>
                </a:solidFill>
                <a:latin typeface="Calibri" panose="020F0502020204030204"/>
              </a:rPr>
              <a:t> to the second site will be migrated first; then the plan will proceed as above. With disaster recovery, SRM will still attempt to sync storage but will proceed after error.</a:t>
            </a:r>
          </a:p>
        </p:txBody>
      </p:sp>
    </p:spTree>
    <p:extLst>
      <p:ext uri="{BB962C8B-B14F-4D97-AF65-F5344CB8AC3E}">
        <p14:creationId xmlns:p14="http://schemas.microsoft.com/office/powerpoint/2010/main" val="3855487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130879" y="1134835"/>
            <a:ext cx="9593034" cy="40318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prstClr val="black"/>
                </a:solidFill>
                <a:latin typeface="Calibri" panose="020F0502020204030204"/>
              </a:rPr>
              <a:t>2.36</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Re-protect and failback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SRM features the ability to not only fail over VM workloads, but also fail them back to their original site. This assumes that the original protected site is operational. An example of this is a disaster avoidance situation.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A recovery plan cannot be immediately failed back from the recovery site to the original protected site. The recovery plan must first undergo a re-protect workflow. This operation involves reversing replication and setting up the recovery plan to run in the opposite direction.</a:t>
            </a:r>
          </a:p>
        </p:txBody>
      </p:sp>
    </p:spTree>
    <p:extLst>
      <p:ext uri="{BB962C8B-B14F-4D97-AF65-F5344CB8AC3E}">
        <p14:creationId xmlns:p14="http://schemas.microsoft.com/office/powerpoint/2010/main" val="2904545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130879" y="1134835"/>
            <a:ext cx="9593034" cy="477053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prstClr val="black"/>
                </a:solidFill>
                <a:latin typeface="Calibri" panose="020F0502020204030204"/>
              </a:rPr>
              <a:t>2.37</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History reports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When workflows such as a recovery plan test and cleanup are performed in SRM, history reports are automatically generated. These reports document items such as the workflow name, execution times, successful operations, failures, and error messages.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History reports are useful for a number of reasons including internal auditing, proof of disaster recovery protection for regulatory requirements, and troubleshooting. Reports can be exported to HTML, XML, CSV, or a Microsoft Excel or Word document. There are summary, detailed and VM reports.</a:t>
            </a:r>
          </a:p>
        </p:txBody>
      </p:sp>
    </p:spTree>
    <p:extLst>
      <p:ext uri="{BB962C8B-B14F-4D97-AF65-F5344CB8AC3E}">
        <p14:creationId xmlns:p14="http://schemas.microsoft.com/office/powerpoint/2010/main" val="3784893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9" y="1134835"/>
            <a:ext cx="9237890" cy="4770537"/>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3.1 </a:t>
            </a:r>
            <a:r>
              <a:rPr lang="en-US" sz="4000" dirty="0"/>
              <a:t>Architectural Overview for v8.4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panose="020F0502020204030204"/>
              </a:rPr>
              <a:t>Site Recovery Manager 8.4 is deployed in a paired configuration, for example, a protected site and a recovery site.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panose="020F0502020204030204"/>
              </a:rPr>
              <a:t>The Site Recovery Manager 8.4 software is deployed </a:t>
            </a:r>
            <a:r>
              <a:rPr lang="en-US" sz="2400" b="1" dirty="0">
                <a:solidFill>
                  <a:prstClr val="black"/>
                </a:solidFill>
                <a:latin typeface="Calibri" panose="020F0502020204030204"/>
              </a:rPr>
              <a:t>as an appliance </a:t>
            </a:r>
            <a:r>
              <a:rPr lang="en-US" sz="2400" dirty="0">
                <a:solidFill>
                  <a:prstClr val="black"/>
                </a:solidFill>
                <a:latin typeface="Calibri" panose="020F0502020204030204"/>
              </a:rPr>
              <a:t>at both sites.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panose="020F0502020204030204"/>
              </a:rPr>
              <a:t>It supports multiple versions of vCenter at either site.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panose="020F0502020204030204"/>
              </a:rPr>
              <a:t>There must be one or more vSphere hosts running version 6.5 or higher at each site.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See the Compatibility Matrixes for Site Recovery Manager 8.4 for specific details</a:t>
            </a:r>
          </a:p>
        </p:txBody>
      </p:sp>
    </p:spTree>
    <p:extLst>
      <p:ext uri="{BB962C8B-B14F-4D97-AF65-F5344CB8AC3E}">
        <p14:creationId xmlns:p14="http://schemas.microsoft.com/office/powerpoint/2010/main" val="586958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9" y="1134835"/>
            <a:ext cx="9237890" cy="2185214"/>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3.2 </a:t>
            </a:r>
            <a:r>
              <a:rPr lang="en-US" sz="4000" dirty="0"/>
              <a:t>Architectural Overview for v8.4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i="0" dirty="0">
              <a:solidFill>
                <a:srgbClr val="565656"/>
              </a:solidFill>
              <a:effectLst/>
              <a:latin typeface="metropoli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Site Recovery Manager utilizes either vSphere Replication, array-based replication, Virtual Volume (</a:t>
            </a:r>
            <a:r>
              <a:rPr lang="en-US" sz="2400" dirty="0" err="1">
                <a:solidFill>
                  <a:prstClr val="black"/>
                </a:solidFill>
                <a:latin typeface="Calibri" panose="020F0502020204030204"/>
              </a:rPr>
              <a:t>vVols</a:t>
            </a:r>
            <a:r>
              <a:rPr lang="en-US" sz="2400" dirty="0">
                <a:solidFill>
                  <a:prstClr val="black"/>
                </a:solidFill>
                <a:latin typeface="Calibri" panose="020F0502020204030204"/>
              </a:rPr>
              <a:t>) replication, or stretched storage for transferring data between sites.</a:t>
            </a:r>
          </a:p>
        </p:txBody>
      </p:sp>
      <p:pic>
        <p:nvPicPr>
          <p:cNvPr id="1026" name="Picture 2" descr="SRM Diagram">
            <a:extLst>
              <a:ext uri="{FF2B5EF4-FFF2-40B4-BE49-F238E27FC236}">
                <a16:creationId xmlns:a16="http://schemas.microsoft.com/office/drawing/2014/main" id="{7A9B661D-26EF-4EE7-A353-446FC11295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3691618"/>
            <a:ext cx="6038850"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723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8" y="1134835"/>
            <a:ext cx="9801226" cy="4770537"/>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3.3 </a:t>
            </a:r>
            <a:r>
              <a:rPr lang="en-US" sz="4000" dirty="0"/>
              <a:t>SRM high level storage considerations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i="0" dirty="0">
              <a:solidFill>
                <a:srgbClr val="565656"/>
              </a:solidFill>
              <a:effectLst/>
              <a:latin typeface="metropoli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Array-based replication and stretched storage must be licensed and configured and the appropriate storage replication adaptor must be installed on the Site Recovery Manager server at each site.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Virtual Volume (</a:t>
            </a:r>
            <a:r>
              <a:rPr lang="en-US" sz="2400" dirty="0" err="1">
                <a:solidFill>
                  <a:prstClr val="black"/>
                </a:solidFill>
                <a:latin typeface="Calibri" panose="020F0502020204030204"/>
              </a:rPr>
              <a:t>vVols</a:t>
            </a:r>
            <a:r>
              <a:rPr lang="en-US" sz="2400" dirty="0">
                <a:solidFill>
                  <a:prstClr val="black"/>
                </a:solidFill>
                <a:latin typeface="Calibri" panose="020F0502020204030204"/>
              </a:rPr>
              <a:t>) replication must be licensed and configured, however, there is no requirement for a storage replication adaptor when using </a:t>
            </a:r>
            <a:r>
              <a:rPr lang="en-US" sz="2400" dirty="0" err="1">
                <a:solidFill>
                  <a:prstClr val="black"/>
                </a:solidFill>
                <a:latin typeface="Calibri" panose="020F0502020204030204"/>
              </a:rPr>
              <a:t>vVols</a:t>
            </a:r>
            <a:r>
              <a:rPr lang="en-US" sz="240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For vSphere Replication, the vSphere Replication virtual appliance must be deployed and the virtual machines to be protected by Site Recovery Manager must be configured for replication.</a:t>
            </a:r>
          </a:p>
        </p:txBody>
      </p:sp>
    </p:spTree>
    <p:extLst>
      <p:ext uri="{BB962C8B-B14F-4D97-AF65-F5344CB8AC3E}">
        <p14:creationId xmlns:p14="http://schemas.microsoft.com/office/powerpoint/2010/main" val="8464901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085974" y="1134835"/>
            <a:ext cx="9637939" cy="4770537"/>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3.3 </a:t>
            </a:r>
            <a:r>
              <a:rPr lang="en-US" sz="4000" dirty="0"/>
              <a:t>SRM stretched storage considerations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i="0" dirty="0">
              <a:solidFill>
                <a:srgbClr val="565656"/>
              </a:solidFill>
              <a:effectLst/>
              <a:latin typeface="metropoli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SRM supports using stretched storage, which allows customers to achieve what was previously only possible with vSphere Metro Storage Clusters: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panose="020F0502020204030204"/>
              </a:rPr>
              <a:t>Zero-downtime disaster avoidance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panose="020F0502020204030204"/>
              </a:rPr>
              <a:t>Planned maintenance downtime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To fully utilize stretched storage and the vMotion of protected virtual machines, </a:t>
            </a:r>
            <a:r>
              <a:rPr lang="en-US" sz="2400" b="1" dirty="0">
                <a:solidFill>
                  <a:prstClr val="black"/>
                </a:solidFill>
                <a:latin typeface="Calibri" panose="020F0502020204030204"/>
              </a:rPr>
              <a:t>stretched layer two network connectivity between sites must be in place</a:t>
            </a:r>
            <a:r>
              <a:rPr lang="en-US" sz="2400" dirty="0">
                <a:solidFill>
                  <a:prstClr val="black"/>
                </a:solidFill>
                <a:latin typeface="Calibri" panose="020F0502020204030204"/>
              </a:rPr>
              <a:t> as it isn’t possible to non-disruptively change the IP address of a running virtual machine. </a:t>
            </a:r>
          </a:p>
        </p:txBody>
      </p:sp>
    </p:spTree>
    <p:extLst>
      <p:ext uri="{BB962C8B-B14F-4D97-AF65-F5344CB8AC3E}">
        <p14:creationId xmlns:p14="http://schemas.microsoft.com/office/powerpoint/2010/main" val="1401474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130879" y="1134835"/>
            <a:ext cx="9593034" cy="4401205"/>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3.4 </a:t>
            </a:r>
            <a:r>
              <a:rPr lang="en-US" sz="4000" dirty="0"/>
              <a:t>SRM Storage Replication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Site Recovery Manager offers a choice of replication technologies: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panose="020F0502020204030204"/>
              </a:rPr>
              <a:t>Array-based replication</a:t>
            </a:r>
          </a:p>
          <a:p>
            <a:pPr marL="342900" indent="-342900">
              <a:buFont typeface="Arial" panose="020B0604020202020204" pitchFamily="34" charset="0"/>
              <a:buChar char="•"/>
              <a:defRPr/>
            </a:pPr>
            <a:r>
              <a:rPr lang="en-US" sz="2400" dirty="0">
                <a:solidFill>
                  <a:prstClr val="black"/>
                </a:solidFill>
                <a:latin typeface="Calibri" panose="020F0502020204030204"/>
              </a:rPr>
              <a:t>vSphere Replication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panose="020F0502020204030204"/>
              </a:rPr>
              <a:t>Virtual Volumes replication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panose="020F0502020204030204"/>
              </a:rPr>
              <a:t>Storage Policy-Based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The same virtual machine cannot be protected by more than one replication type. The virtual machine must be configured for replication before or as part of being protected by Site Recovery Manager. </a:t>
            </a:r>
          </a:p>
        </p:txBody>
      </p:sp>
    </p:spTree>
    <p:extLst>
      <p:ext uri="{BB962C8B-B14F-4D97-AF65-F5344CB8AC3E}">
        <p14:creationId xmlns:p14="http://schemas.microsoft.com/office/powerpoint/2010/main" val="41574337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130879" y="1134835"/>
            <a:ext cx="9593034" cy="3662541"/>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3.5 </a:t>
            </a:r>
            <a:r>
              <a:rPr lang="en-US" sz="4000" dirty="0"/>
              <a:t>SRM Array Based Replication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When using array-based replication, one or more storage arrays at the protected site replicate data to peer array(s) at the recovery site.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A storage replication adaptor (SRA) is required for the specific array and replication solution to be used with SRM. SRAs are software components that are created and supported by the array replication vendors using guidelines from VMware. </a:t>
            </a:r>
          </a:p>
        </p:txBody>
      </p:sp>
    </p:spTree>
    <p:extLst>
      <p:ext uri="{BB962C8B-B14F-4D97-AF65-F5344CB8AC3E}">
        <p14:creationId xmlns:p14="http://schemas.microsoft.com/office/powerpoint/2010/main" val="3609011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130879" y="1134835"/>
            <a:ext cx="9593034" cy="2554545"/>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3.6 </a:t>
            </a:r>
            <a:r>
              <a:rPr lang="en-US" sz="4000" dirty="0"/>
              <a:t>SRM Array Based Replication (continued)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The SRA is what SRM uses for communicating with the storage array. They are installed on the Site Recovery Manager servers at both sites and monitor and control array functions related to migrations, failovers, re-protections, failbacks, and tests.</a:t>
            </a:r>
          </a:p>
        </p:txBody>
      </p:sp>
      <p:pic>
        <p:nvPicPr>
          <p:cNvPr id="8194" name="Picture 2" descr="Array-Based and Virtual Volume Replication">
            <a:extLst>
              <a:ext uri="{FF2B5EF4-FFF2-40B4-BE49-F238E27FC236}">
                <a16:creationId xmlns:a16="http://schemas.microsoft.com/office/drawing/2014/main" id="{3834D9B5-7451-4C59-84D1-4DE15338F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1010" y="3596431"/>
            <a:ext cx="5829980" cy="2624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961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363437" y="1208314"/>
            <a:ext cx="10140042" cy="1692771"/>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1.3 Documentation spans several documents</a:t>
            </a:r>
            <a:endParaRPr lang="en-US"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solidFill>
                <a:prstClr val="black"/>
              </a:solidFill>
              <a:latin typeface="Calibri" panose="020F0502020204030204"/>
            </a:endParaRPr>
          </a:p>
          <a:p>
            <a:pPr marR="0" lvl="0" algn="l" defTabSz="914400" rtl="0" eaLnBrk="1" fontAlgn="auto" latinLnBrk="0" hangingPunct="1">
              <a:lnSpc>
                <a:spcPct val="100000"/>
              </a:lnSpc>
              <a:spcBef>
                <a:spcPts val="0"/>
              </a:spcBef>
              <a:spcAft>
                <a:spcPts val="0"/>
              </a:spcAft>
              <a:buClrTx/>
              <a:buSzTx/>
              <a:tabLst/>
              <a:defRPr/>
            </a:pPr>
            <a:endParaRPr lang="en-US" sz="3200" dirty="0">
              <a:solidFill>
                <a:prstClr val="black"/>
              </a:solidFill>
              <a:latin typeface="Calibri" panose="020F0502020204030204"/>
            </a:endParaRPr>
          </a:p>
        </p:txBody>
      </p:sp>
      <p:pic>
        <p:nvPicPr>
          <p:cNvPr id="3" name="Picture 2">
            <a:extLst>
              <a:ext uri="{FF2B5EF4-FFF2-40B4-BE49-F238E27FC236}">
                <a16:creationId xmlns:a16="http://schemas.microsoft.com/office/drawing/2014/main" id="{C05578D4-CAE9-4591-87C5-8AF3741C1DDC}"/>
              </a:ext>
            </a:extLst>
          </p:cNvPr>
          <p:cNvPicPr>
            <a:picLocks noChangeAspect="1"/>
          </p:cNvPicPr>
          <p:nvPr/>
        </p:nvPicPr>
        <p:blipFill>
          <a:blip r:embed="rId3"/>
          <a:stretch>
            <a:fillRect/>
          </a:stretch>
        </p:blipFill>
        <p:spPr>
          <a:xfrm>
            <a:off x="3827522" y="2144981"/>
            <a:ext cx="4536956" cy="3825985"/>
          </a:xfrm>
          <a:prstGeom prst="rect">
            <a:avLst/>
          </a:prstGeom>
        </p:spPr>
      </p:pic>
    </p:spTree>
    <p:extLst>
      <p:ext uri="{BB962C8B-B14F-4D97-AF65-F5344CB8AC3E}">
        <p14:creationId xmlns:p14="http://schemas.microsoft.com/office/powerpoint/2010/main" val="11265636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130879" y="1134835"/>
            <a:ext cx="9593034" cy="4770537"/>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3.7 </a:t>
            </a:r>
            <a:r>
              <a:rPr lang="en-US" sz="4000" dirty="0"/>
              <a:t>SRM vSphere Replication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To use vSphere replication requires deployment and configuration of the vSphere Replication appliance, done independently of Site Recovery Manager.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vSphere replication is able to utilize any storage supported by vSphere so there is no requirement for storage arrays, similar or otherwise, at either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Documentation available at </a:t>
            </a:r>
            <a:r>
              <a:rPr lang="en-US" sz="2400" dirty="0">
                <a:solidFill>
                  <a:prstClr val="black"/>
                </a:solidFill>
                <a:latin typeface="Calibri" panose="020F0502020204030204"/>
                <a:hlinkClick r:id="rId3"/>
              </a:rPr>
              <a:t>https://docs.vmware.com/en/vSphere-Replication/index.html</a:t>
            </a:r>
            <a:r>
              <a:rPr lang="en-US" sz="2400" dirty="0">
                <a:solidFill>
                  <a:prstClr val="black"/>
                </a:solidFill>
                <a:latin typeface="Calibri" panose="020F0502020204030204"/>
              </a:rPr>
              <a:t> </a:t>
            </a:r>
          </a:p>
        </p:txBody>
      </p:sp>
    </p:spTree>
    <p:extLst>
      <p:ext uri="{BB962C8B-B14F-4D97-AF65-F5344CB8AC3E}">
        <p14:creationId xmlns:p14="http://schemas.microsoft.com/office/powerpoint/2010/main" val="1896158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130879" y="1134835"/>
            <a:ext cx="9593034" cy="2185214"/>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3.8 </a:t>
            </a:r>
            <a:r>
              <a:rPr lang="en-US" sz="4000" dirty="0"/>
              <a:t>SRM vSphere Replication vs Array-Based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hlinkClick r:id="rId3"/>
              </a:rPr>
              <a:t>Array-Based Replication vs. vSphere Replication blog post</a:t>
            </a:r>
            <a:r>
              <a:rPr lang="en-US" sz="2400" dirty="0">
                <a:solidFill>
                  <a:prstClr val="black"/>
                </a:solidFill>
                <a:latin typeface="Calibri" panose="020F0502020204030204"/>
              </a:rPr>
              <a:t> by </a:t>
            </a:r>
            <a:r>
              <a:rPr lang="en-US" sz="2400" dirty="0">
                <a:solidFill>
                  <a:prstClr val="black"/>
                </a:solidFill>
                <a:latin typeface="Calibri" panose="020F0502020204030204"/>
                <a:hlinkClick r:id="rId4"/>
              </a:rPr>
              <a:t>Cato Grace</a:t>
            </a: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hlinkClick r:id="rId5"/>
              </a:rPr>
              <a:t>https://core.vmware.com/resource/vsphere-replication-faq</a:t>
            </a:r>
            <a:r>
              <a:rPr lang="en-US" sz="2400" dirty="0">
                <a:solidFill>
                  <a:prstClr val="black"/>
                </a:solidFill>
                <a:latin typeface="Calibri" panose="020F0502020204030204"/>
              </a:rPr>
              <a:t> </a:t>
            </a:r>
          </a:p>
        </p:txBody>
      </p:sp>
      <p:pic>
        <p:nvPicPr>
          <p:cNvPr id="3" name="Picture 2">
            <a:extLst>
              <a:ext uri="{FF2B5EF4-FFF2-40B4-BE49-F238E27FC236}">
                <a16:creationId xmlns:a16="http://schemas.microsoft.com/office/drawing/2014/main" id="{042CEA3B-7853-4A94-91C9-19B99E9F7986}"/>
              </a:ext>
            </a:extLst>
          </p:cNvPr>
          <p:cNvPicPr>
            <a:picLocks noChangeAspect="1"/>
          </p:cNvPicPr>
          <p:nvPr/>
        </p:nvPicPr>
        <p:blipFill>
          <a:blip r:embed="rId6"/>
          <a:stretch>
            <a:fillRect/>
          </a:stretch>
        </p:blipFill>
        <p:spPr>
          <a:xfrm>
            <a:off x="2171699" y="3380014"/>
            <a:ext cx="4226270" cy="2849336"/>
          </a:xfrm>
          <a:prstGeom prst="rect">
            <a:avLst/>
          </a:prstGeom>
        </p:spPr>
      </p:pic>
      <p:pic>
        <p:nvPicPr>
          <p:cNvPr id="5" name="Picture 4">
            <a:extLst>
              <a:ext uri="{FF2B5EF4-FFF2-40B4-BE49-F238E27FC236}">
                <a16:creationId xmlns:a16="http://schemas.microsoft.com/office/drawing/2014/main" id="{411A5C30-23E0-4C0E-837D-E51460BD99C7}"/>
              </a:ext>
            </a:extLst>
          </p:cNvPr>
          <p:cNvPicPr>
            <a:picLocks noChangeAspect="1"/>
          </p:cNvPicPr>
          <p:nvPr/>
        </p:nvPicPr>
        <p:blipFill>
          <a:blip r:embed="rId7"/>
          <a:stretch>
            <a:fillRect/>
          </a:stretch>
        </p:blipFill>
        <p:spPr>
          <a:xfrm>
            <a:off x="6560003" y="3374190"/>
            <a:ext cx="5492523" cy="2863582"/>
          </a:xfrm>
          <a:prstGeom prst="rect">
            <a:avLst/>
          </a:prstGeom>
        </p:spPr>
      </p:pic>
    </p:spTree>
    <p:extLst>
      <p:ext uri="{BB962C8B-B14F-4D97-AF65-F5344CB8AC3E}">
        <p14:creationId xmlns:p14="http://schemas.microsoft.com/office/powerpoint/2010/main" val="2996801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130879" y="1134835"/>
            <a:ext cx="9593034" cy="5139869"/>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3.9 </a:t>
            </a:r>
            <a:r>
              <a:rPr lang="en-US" sz="4000" dirty="0"/>
              <a:t>SRM </a:t>
            </a:r>
            <a:r>
              <a:rPr lang="en-US" sz="4000" dirty="0" err="1"/>
              <a:t>vVols</a:t>
            </a:r>
            <a:r>
              <a:rPr lang="en-US" sz="4000" dirty="0"/>
              <a:t> Based Replication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a:defRPr/>
            </a:pPr>
            <a:r>
              <a:rPr lang="en-US" sz="2400" dirty="0" err="1">
                <a:solidFill>
                  <a:prstClr val="black"/>
                </a:solidFill>
                <a:latin typeface="Calibri" panose="020F0502020204030204"/>
              </a:rPr>
              <a:t>vVols</a:t>
            </a:r>
            <a:r>
              <a:rPr lang="en-US" sz="2400" dirty="0">
                <a:solidFill>
                  <a:prstClr val="black"/>
                </a:solidFill>
                <a:latin typeface="Calibri" panose="020F0502020204030204"/>
              </a:rPr>
              <a:t> replication, debuted in v8.3, introduces the concept of Replication Groups (RG), which allow more efficient, accurate, and responsive recovery of virtual machines. A Replication Group is a group of replicated storage devices that provide atomic failover for an application. An RG is the minimum unit of failover and support a protection granularity as small as a single VM. Multiple VMs replicated together in an RG are maintained as a consistency group.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Replication Groups are created and managed by a storage administrator using the storage vendor’s tools or created on the fly, if the array supports "automatic" RG group selection. The VASA provider replaces the SRA.</a:t>
            </a:r>
          </a:p>
        </p:txBody>
      </p:sp>
    </p:spTree>
    <p:extLst>
      <p:ext uri="{BB962C8B-B14F-4D97-AF65-F5344CB8AC3E}">
        <p14:creationId xmlns:p14="http://schemas.microsoft.com/office/powerpoint/2010/main" val="1898973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130879" y="1134835"/>
            <a:ext cx="9593034" cy="4401205"/>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3.10 </a:t>
            </a:r>
            <a:r>
              <a:rPr lang="en-US" sz="4000" dirty="0"/>
              <a:t>SRM </a:t>
            </a:r>
            <a:r>
              <a:rPr lang="en-US" sz="4000" dirty="0" err="1"/>
              <a:t>vVols</a:t>
            </a:r>
            <a:r>
              <a:rPr lang="en-US" sz="4000" dirty="0"/>
              <a:t> Based Replication (continued)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Replication Groups define the set of </a:t>
            </a:r>
            <a:r>
              <a:rPr lang="en-US" sz="2400" dirty="0" err="1">
                <a:solidFill>
                  <a:prstClr val="black"/>
                </a:solidFill>
                <a:latin typeface="Calibri" panose="020F0502020204030204"/>
              </a:rPr>
              <a:t>vVols</a:t>
            </a:r>
            <a:r>
              <a:rPr lang="en-US" sz="2400" dirty="0">
                <a:solidFill>
                  <a:prstClr val="black"/>
                </a:solidFill>
                <a:latin typeface="Calibri" panose="020F0502020204030204"/>
              </a:rPr>
              <a:t> that are maintained in write-order fidelity.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Writes are replicated on the destination 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in the exact same order they're generated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at the source site. This ensures at any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the destination site represents at least 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crash-consistent version of the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on the source site.</a:t>
            </a:r>
          </a:p>
        </p:txBody>
      </p:sp>
      <p:pic>
        <p:nvPicPr>
          <p:cNvPr id="9218" name="Picture 2" descr="Array-Based and Virtual Volume Replication">
            <a:extLst>
              <a:ext uri="{FF2B5EF4-FFF2-40B4-BE49-F238E27FC236}">
                <a16:creationId xmlns:a16="http://schemas.microsoft.com/office/drawing/2014/main" id="{6044606C-6E1A-4297-B4D4-0B1431FC4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4018" y="2963390"/>
            <a:ext cx="4468585" cy="322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8368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073729" y="1134835"/>
            <a:ext cx="9593034" cy="5139869"/>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3.11 Array-based Protection Groups</a:t>
            </a:r>
            <a:endParaRPr lang="en-US"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The VMs included in array-based replication protection groups are determined by the storage where the virtual machines are </a:t>
            </a:r>
            <a:r>
              <a:rPr lang="en-US" sz="2400" b="1" dirty="0">
                <a:solidFill>
                  <a:prstClr val="black"/>
                </a:solidFill>
                <a:latin typeface="Calibri" panose="020F0502020204030204"/>
              </a:rPr>
              <a:t>located</a:t>
            </a:r>
            <a:r>
              <a:rPr lang="en-US" sz="2400" dirty="0">
                <a:solidFill>
                  <a:prstClr val="black"/>
                </a:solidFill>
                <a:latin typeface="Calibri" panose="020F0502020204030204"/>
              </a:rPr>
              <a:t>. All the virtual machines </a:t>
            </a:r>
            <a:r>
              <a:rPr lang="en-US" sz="2400" b="1" dirty="0">
                <a:solidFill>
                  <a:prstClr val="black"/>
                </a:solidFill>
                <a:latin typeface="Calibri" panose="020F0502020204030204"/>
              </a:rPr>
              <a:t>on a datastore have</a:t>
            </a:r>
            <a:r>
              <a:rPr lang="en-US" sz="2400" dirty="0">
                <a:solidFill>
                  <a:prstClr val="black"/>
                </a:solidFill>
                <a:latin typeface="Calibri" panose="020F0502020204030204"/>
              </a:rPr>
              <a:t> to be protected by Site Recovery Manager and they all </a:t>
            </a:r>
            <a:r>
              <a:rPr lang="en-US" sz="2400" b="1" dirty="0">
                <a:solidFill>
                  <a:prstClr val="black"/>
                </a:solidFill>
                <a:latin typeface="Calibri" panose="020F0502020204030204"/>
              </a:rPr>
              <a:t>have</a:t>
            </a:r>
            <a:r>
              <a:rPr lang="en-US" sz="2400" dirty="0">
                <a:solidFill>
                  <a:prstClr val="black"/>
                </a:solidFill>
                <a:latin typeface="Calibri" panose="020F0502020204030204"/>
              </a:rPr>
              <a:t> to belong to the same protection group.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It is not supported, advisable 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recommended to protect a </a:t>
            </a:r>
            <a:r>
              <a:rPr lang="en-US" sz="2400" i="1" dirty="0">
                <a:solidFill>
                  <a:prstClr val="black"/>
                </a:solidFill>
                <a:latin typeface="Calibri" panose="020F0502020204030204"/>
              </a:rPr>
              <a:t>subset</a:t>
            </a:r>
            <a:r>
              <a:rPr lang="en-US" sz="2400" dirty="0">
                <a:solidFill>
                  <a:prstClr val="black"/>
                </a:solidFill>
                <a:latin typeface="Calibri" panose="020F0502020204030204"/>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of virtual machines on a datastore.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Multiple LUNs can be configured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in a consistency group to ensure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write order consistency.</a:t>
            </a:r>
          </a:p>
        </p:txBody>
      </p:sp>
      <p:pic>
        <p:nvPicPr>
          <p:cNvPr id="10242" name="Picture 2" descr="Array-Based Replication">
            <a:extLst>
              <a:ext uri="{FF2B5EF4-FFF2-40B4-BE49-F238E27FC236}">
                <a16:creationId xmlns:a16="http://schemas.microsoft.com/office/drawing/2014/main" id="{896109DF-2128-4266-BEE6-54D6830CA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859" y="3612696"/>
            <a:ext cx="5747141" cy="260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3369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073729" y="1134835"/>
            <a:ext cx="9593034" cy="4770537"/>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3.12 </a:t>
            </a:r>
            <a:r>
              <a:rPr kumimoji="0" lang="en-US" sz="4000" b="0" i="0" u="none" strike="noStrike" kern="1200" cap="none" spc="0" normalizeH="0" baseline="0" noProof="0" dirty="0" err="1">
                <a:ln>
                  <a:noFill/>
                </a:ln>
                <a:solidFill>
                  <a:prstClr val="black"/>
                </a:solidFill>
                <a:effectLst/>
                <a:uLnTx/>
                <a:uFillTx/>
                <a:latin typeface="Calibri" panose="020F0502020204030204"/>
                <a:ea typeface="+mn-ea"/>
                <a:cs typeface="+mn-cs"/>
              </a:rPr>
              <a:t>vVols</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-based Protection Groups</a:t>
            </a:r>
            <a:endParaRPr lang="en-US"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err="1">
                <a:solidFill>
                  <a:prstClr val="black"/>
                </a:solidFill>
                <a:latin typeface="Calibri" panose="020F0502020204030204"/>
              </a:rPr>
              <a:t>vVols</a:t>
            </a:r>
            <a:r>
              <a:rPr lang="en-US" sz="2400" dirty="0">
                <a:solidFill>
                  <a:prstClr val="black"/>
                </a:solidFill>
                <a:latin typeface="Calibri" panose="020F0502020204030204"/>
              </a:rPr>
              <a:t> v2.0 introduced the concepts of replication groups and fault domains, which SRM integration builds on. A fault domain roughly translates to a site or an array replication pair.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A </a:t>
            </a:r>
            <a:r>
              <a:rPr lang="en-US" sz="2400" dirty="0" err="1">
                <a:solidFill>
                  <a:prstClr val="black"/>
                </a:solidFill>
                <a:latin typeface="Calibri" panose="020F0502020204030204"/>
              </a:rPr>
              <a:t>vVol</a:t>
            </a:r>
            <a:r>
              <a:rPr lang="en-US" sz="2400" dirty="0">
                <a:solidFill>
                  <a:prstClr val="black"/>
                </a:solidFill>
                <a:latin typeface="Calibri" panose="020F0502020204030204"/>
              </a:rPr>
              <a:t> protection group can consist of one or more replication groups. All of a replicated VM disks must belong to the same replication group.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VMs are added to a virtual volume protection group by associating them with the storage policy that is configured for replication. This allows for the protection of virtual machines to be automated and policy-based.</a:t>
            </a:r>
          </a:p>
        </p:txBody>
      </p:sp>
    </p:spTree>
    <p:extLst>
      <p:ext uri="{BB962C8B-B14F-4D97-AF65-F5344CB8AC3E}">
        <p14:creationId xmlns:p14="http://schemas.microsoft.com/office/powerpoint/2010/main" val="82377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073729" y="1134835"/>
            <a:ext cx="9593034" cy="4031873"/>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3.13 vSphere Replication Protection Groups</a:t>
            </a:r>
            <a:endParaRPr lang="en-US"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For virtual machines protected by Site Recovery Manager using vSphere replication deciding what virtual machines are going to belong to what protection group is simple since virtual machines are replicated on an </a:t>
            </a:r>
            <a:r>
              <a:rPr lang="en-US" sz="2400" b="1" dirty="0">
                <a:solidFill>
                  <a:prstClr val="black"/>
                </a:solidFill>
                <a:latin typeface="Calibri" panose="020F0502020204030204"/>
              </a:rPr>
              <a:t>individual</a:t>
            </a:r>
            <a:r>
              <a:rPr lang="en-US" sz="2400" dirty="0">
                <a:solidFill>
                  <a:prstClr val="black"/>
                </a:solidFill>
                <a:latin typeface="Calibri" panose="020F0502020204030204"/>
              </a:rPr>
              <a:t> basis.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vSphere replication protection groups are not tied to storage type or configuration other than they cannot be located on array-based replication replicated storage.</a:t>
            </a:r>
          </a:p>
        </p:txBody>
      </p:sp>
    </p:spTree>
    <p:extLst>
      <p:ext uri="{BB962C8B-B14F-4D97-AF65-F5344CB8AC3E}">
        <p14:creationId xmlns:p14="http://schemas.microsoft.com/office/powerpoint/2010/main" val="34647386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2073729" y="1134835"/>
            <a:ext cx="9593034" cy="4770537"/>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3.14 Storage Policy Based Protection Groups</a:t>
            </a:r>
            <a:endParaRPr lang="en-US"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Storage policy-based protection groups use vSphere storage profiles to identify protected datastores and VMs. They automate the process of protecting and unprotecting VMs and adding and removing datastores from protection groups.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Storage policy-based protection groups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utilize vSphere tags in combination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with vSphere storage policy-based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management to enable automated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policy-based protection for VMs.</a:t>
            </a:r>
          </a:p>
        </p:txBody>
      </p:sp>
      <p:pic>
        <p:nvPicPr>
          <p:cNvPr id="11266" name="Picture 2" descr="Storage Policy-Based">
            <a:extLst>
              <a:ext uri="{FF2B5EF4-FFF2-40B4-BE49-F238E27FC236}">
                <a16:creationId xmlns:a16="http://schemas.microsoft.com/office/drawing/2014/main" id="{7158BEEC-164C-4788-B6D0-9099BC1E2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6220" y="3973484"/>
            <a:ext cx="5125779" cy="2253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8158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8" y="1134835"/>
            <a:ext cx="9801226" cy="4031873"/>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3.15 </a:t>
            </a:r>
            <a:r>
              <a:rPr lang="en-US" sz="4000" dirty="0"/>
              <a:t>SRM dependencies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i="0" dirty="0">
              <a:solidFill>
                <a:srgbClr val="565656"/>
              </a:solidFill>
              <a:effectLst/>
              <a:latin typeface="metropoli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Site Recovery Manager 8.4 and VMware vCenter Server, as well as the workloads they are protecting, require infrastructure services like DNS, NTP, DHCP, network routing, firewalling, and solutions like Active Directory.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These must be in place at both the protected and recovery sites.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i="1" dirty="0">
                <a:solidFill>
                  <a:prstClr val="black"/>
                </a:solidFill>
                <a:latin typeface="Calibri" panose="020F0502020204030204"/>
              </a:rPr>
              <a:t>SRM also depends on vCenter and a storage replication technology to be stable to be able to carry out recovery plans.</a:t>
            </a:r>
          </a:p>
        </p:txBody>
      </p:sp>
    </p:spTree>
    <p:extLst>
      <p:ext uri="{BB962C8B-B14F-4D97-AF65-F5344CB8AC3E}">
        <p14:creationId xmlns:p14="http://schemas.microsoft.com/office/powerpoint/2010/main" val="16813959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8" y="1134835"/>
            <a:ext cx="9801226" cy="4401205"/>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3.16 </a:t>
            </a:r>
            <a:r>
              <a:rPr lang="en-US" sz="4000" dirty="0"/>
              <a:t>Heterogeneous Configurations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i="0" dirty="0">
              <a:solidFill>
                <a:srgbClr val="565656"/>
              </a:solidFill>
              <a:effectLst/>
              <a:latin typeface="metropolis" panose="00000500000000000000" pitchFamily="2" charset="0"/>
            </a:endParaRPr>
          </a:p>
          <a:p>
            <a:pPr algn="l"/>
            <a:r>
              <a:rPr lang="en-US" sz="2400" dirty="0">
                <a:solidFill>
                  <a:prstClr val="black"/>
                </a:solidFill>
                <a:latin typeface="Calibri" panose="020F0502020204030204"/>
              </a:rPr>
              <a:t>Some components in the SRM and vCenter Server installations must be identical on each site. But because the protected and recovery sites are often in different physical locations, some components on the protected site can be of a different type to their counterparts on the recovery site.</a:t>
            </a:r>
          </a:p>
          <a:p>
            <a:pPr algn="l"/>
            <a:endParaRPr lang="en-US" sz="2400" dirty="0">
              <a:solidFill>
                <a:prstClr val="black"/>
              </a:solidFill>
              <a:latin typeface="Calibri" panose="020F0502020204030204"/>
            </a:endParaRPr>
          </a:p>
          <a:p>
            <a:pPr algn="l"/>
            <a:r>
              <a:rPr lang="en-US" sz="2400" dirty="0">
                <a:solidFill>
                  <a:prstClr val="black"/>
                </a:solidFill>
                <a:latin typeface="Calibri" panose="020F0502020204030204"/>
              </a:rPr>
              <a:t>Site Recovery Manager is compatible with N-1 version of Site Recovery Manager on the paired site. For example, if the current version of Site Recovery Manager is 8.4, the supported versions for the paired site is 8.3 and later.</a:t>
            </a:r>
          </a:p>
        </p:txBody>
      </p:sp>
    </p:spTree>
    <p:extLst>
      <p:ext uri="{BB962C8B-B14F-4D97-AF65-F5344CB8AC3E}">
        <p14:creationId xmlns:p14="http://schemas.microsoft.com/office/powerpoint/2010/main" val="3045951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873704" y="1245054"/>
            <a:ext cx="9380764" cy="5016758"/>
          </a:xfrm>
          <a:prstGeom prst="rect">
            <a:avLst/>
          </a:prstGeom>
          <a:noFill/>
        </p:spPr>
        <p:txBody>
          <a:bodyPr wrap="square">
            <a:spAutoFit/>
          </a:bodyPr>
          <a:lstStyle/>
          <a:p>
            <a:r>
              <a:rPr lang="en-US" sz="4000" dirty="0">
                <a:solidFill>
                  <a:prstClr val="black"/>
                </a:solidFill>
                <a:latin typeface="Calibri" panose="020F0502020204030204"/>
              </a:rPr>
              <a:t>2</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.1 </a:t>
            </a:r>
            <a:r>
              <a:rPr lang="en-US" sz="4000" dirty="0"/>
              <a:t>Technical Overview of SRM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u="sng" dirty="0">
                <a:solidFill>
                  <a:prstClr val="black"/>
                </a:solidFill>
                <a:latin typeface="Calibri" panose="020F0502020204030204"/>
              </a:rPr>
              <a:t>VMware Site Recovery Manager </a:t>
            </a:r>
            <a:r>
              <a:rPr lang="en-US" sz="2400" dirty="0">
                <a:solidFill>
                  <a:prstClr val="black"/>
                </a:solidFill>
                <a:latin typeface="Calibri" panose="020F0502020204030204"/>
              </a:rPr>
              <a:t>is a business continuity and disaster recovery solution that helps you </a:t>
            </a:r>
            <a:r>
              <a:rPr lang="en-US" sz="2400" b="1" dirty="0">
                <a:solidFill>
                  <a:prstClr val="black"/>
                </a:solidFill>
                <a:latin typeface="Calibri" panose="020F0502020204030204"/>
              </a:rPr>
              <a:t>plan, test, and run </a:t>
            </a:r>
            <a:r>
              <a:rPr lang="en-US" sz="2400" dirty="0">
                <a:solidFill>
                  <a:prstClr val="black"/>
                </a:solidFill>
                <a:latin typeface="Calibri" panose="020F0502020204030204"/>
              </a:rPr>
              <a:t>the recovery of virtual machines between a protected vCenter Server site and a recovery vCenter Server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It is an extension to VMware vCenter™ that provides disaster recovery, site migration, and non-disruptive testing capabilities to VMware customers.</a:t>
            </a:r>
          </a:p>
          <a:p>
            <a:pPr marL="457200" marR="0" lvl="0" indent="-457200" algn="l" defTabSz="914400" rtl="0" eaLnBrk="1" fontAlgn="auto" latinLnBrk="0" hangingPunct="1">
              <a:lnSpc>
                <a:spcPct val="100000"/>
              </a:lnSpc>
              <a:spcBef>
                <a:spcPts val="0"/>
              </a:spcBef>
              <a:spcAft>
                <a:spcPts val="0"/>
              </a:spcAft>
              <a:buClrTx/>
              <a:buSzTx/>
              <a:buFontTx/>
              <a:buChar char="-"/>
              <a:tabLst/>
              <a:defRPr/>
            </a:pPr>
            <a:endParaRPr lang="en-US" sz="3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0406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8" y="1134835"/>
            <a:ext cx="9801226" cy="1077218"/>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3.17 </a:t>
            </a:r>
            <a:r>
              <a:rPr lang="en-US" sz="4000" dirty="0"/>
              <a:t>Heterogeneous Configurations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i="0" dirty="0">
              <a:solidFill>
                <a:srgbClr val="565656"/>
              </a:solidFill>
              <a:effectLst/>
              <a:latin typeface="metropolis" panose="00000500000000000000" pitchFamily="2" charset="0"/>
            </a:endParaRPr>
          </a:p>
        </p:txBody>
      </p:sp>
      <p:pic>
        <p:nvPicPr>
          <p:cNvPr id="3" name="Picture 2">
            <a:extLst>
              <a:ext uri="{FF2B5EF4-FFF2-40B4-BE49-F238E27FC236}">
                <a16:creationId xmlns:a16="http://schemas.microsoft.com/office/drawing/2014/main" id="{E48C3D7E-CCDD-4195-882A-B9ECA568AE61}"/>
              </a:ext>
            </a:extLst>
          </p:cNvPr>
          <p:cNvPicPr>
            <a:picLocks noChangeAspect="1"/>
          </p:cNvPicPr>
          <p:nvPr/>
        </p:nvPicPr>
        <p:blipFill>
          <a:blip r:embed="rId3"/>
          <a:stretch>
            <a:fillRect/>
          </a:stretch>
        </p:blipFill>
        <p:spPr>
          <a:xfrm>
            <a:off x="2024741" y="1904605"/>
            <a:ext cx="8969125" cy="4043077"/>
          </a:xfrm>
          <a:prstGeom prst="rect">
            <a:avLst/>
          </a:prstGeom>
        </p:spPr>
      </p:pic>
    </p:spTree>
    <p:extLst>
      <p:ext uri="{BB962C8B-B14F-4D97-AF65-F5344CB8AC3E}">
        <p14:creationId xmlns:p14="http://schemas.microsoft.com/office/powerpoint/2010/main" val="2080784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8" y="1134835"/>
            <a:ext cx="9801226" cy="1077218"/>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3.18 </a:t>
            </a:r>
            <a:r>
              <a:rPr lang="en-US" sz="4000" dirty="0"/>
              <a:t>SRM sizing guidelines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i="0" dirty="0">
              <a:solidFill>
                <a:srgbClr val="565656"/>
              </a:solidFill>
              <a:effectLst/>
              <a:latin typeface="metropolis" panose="00000500000000000000" pitchFamily="2" charset="0"/>
            </a:endParaRPr>
          </a:p>
        </p:txBody>
      </p:sp>
      <p:pic>
        <p:nvPicPr>
          <p:cNvPr id="4" name="Picture 3">
            <a:extLst>
              <a:ext uri="{FF2B5EF4-FFF2-40B4-BE49-F238E27FC236}">
                <a16:creationId xmlns:a16="http://schemas.microsoft.com/office/drawing/2014/main" id="{B4F096ED-CAEC-4627-AF78-A8530BF33E21}"/>
              </a:ext>
            </a:extLst>
          </p:cNvPr>
          <p:cNvPicPr>
            <a:picLocks noChangeAspect="1"/>
          </p:cNvPicPr>
          <p:nvPr/>
        </p:nvPicPr>
        <p:blipFill>
          <a:blip r:embed="rId3"/>
          <a:stretch>
            <a:fillRect/>
          </a:stretch>
        </p:blipFill>
        <p:spPr>
          <a:xfrm>
            <a:off x="1751919" y="2157732"/>
            <a:ext cx="10142764" cy="3114670"/>
          </a:xfrm>
          <a:prstGeom prst="rect">
            <a:avLst/>
          </a:prstGeom>
        </p:spPr>
      </p:pic>
    </p:spTree>
    <p:extLst>
      <p:ext uri="{BB962C8B-B14F-4D97-AF65-F5344CB8AC3E}">
        <p14:creationId xmlns:p14="http://schemas.microsoft.com/office/powerpoint/2010/main" val="27521072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8" y="1134835"/>
            <a:ext cx="9801226" cy="1077218"/>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3.19 </a:t>
            </a:r>
            <a:r>
              <a:rPr lang="en-US" sz="4000" dirty="0"/>
              <a:t>SRM licensing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i="0" dirty="0">
              <a:solidFill>
                <a:srgbClr val="565656"/>
              </a:solidFill>
              <a:effectLst/>
              <a:latin typeface="metropolis" panose="00000500000000000000" pitchFamily="2" charset="0"/>
            </a:endParaRPr>
          </a:p>
        </p:txBody>
      </p:sp>
      <p:pic>
        <p:nvPicPr>
          <p:cNvPr id="3" name="Picture 2">
            <a:extLst>
              <a:ext uri="{FF2B5EF4-FFF2-40B4-BE49-F238E27FC236}">
                <a16:creationId xmlns:a16="http://schemas.microsoft.com/office/drawing/2014/main" id="{DA3ABCA0-814A-444A-886A-FA11386C4677}"/>
              </a:ext>
            </a:extLst>
          </p:cNvPr>
          <p:cNvPicPr>
            <a:picLocks noChangeAspect="1"/>
          </p:cNvPicPr>
          <p:nvPr/>
        </p:nvPicPr>
        <p:blipFill>
          <a:blip r:embed="rId3"/>
          <a:stretch>
            <a:fillRect/>
          </a:stretch>
        </p:blipFill>
        <p:spPr>
          <a:xfrm>
            <a:off x="2286679" y="1942121"/>
            <a:ext cx="9073243" cy="3809760"/>
          </a:xfrm>
          <a:prstGeom prst="rect">
            <a:avLst/>
          </a:prstGeom>
        </p:spPr>
      </p:pic>
    </p:spTree>
    <p:extLst>
      <p:ext uri="{BB962C8B-B14F-4D97-AF65-F5344CB8AC3E}">
        <p14:creationId xmlns:p14="http://schemas.microsoft.com/office/powerpoint/2010/main" val="21750779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8" y="1134835"/>
            <a:ext cx="9801226" cy="4770537"/>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3.20 </a:t>
            </a:r>
            <a:r>
              <a:rPr lang="en-US" sz="4000" dirty="0"/>
              <a:t>SRM topologies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i="0" dirty="0">
              <a:solidFill>
                <a:srgbClr val="565656"/>
              </a:solidFill>
              <a:effectLst/>
              <a:latin typeface="metropoli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Site Recovery Manager can be used in a number of different failover scenarios depending on customer requirements, constraints and objectives.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panose="020F0502020204030204"/>
              </a:rPr>
              <a:t>Active-Passive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panose="020F0502020204030204"/>
              </a:rPr>
              <a:t>Active-Active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panose="020F0502020204030204"/>
              </a:rPr>
              <a:t>Bi-Directional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panose="020F0502020204030204"/>
              </a:rPr>
              <a:t>Multi-Site Shared Recovery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panose="020F0502020204030204"/>
              </a:rPr>
              <a:t>Multi-Site Shared Protection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prstClr val="black"/>
              </a:solidFill>
              <a:latin typeface="Calibri" panose="020F0502020204030204"/>
            </a:endParaRPr>
          </a:p>
          <a:p>
            <a:pPr marR="0" lvl="0" algn="l" defTabSz="914400" rtl="0" eaLnBrk="1" fontAlgn="auto" latinLnBrk="0" hangingPunct="1">
              <a:lnSpc>
                <a:spcPct val="100000"/>
              </a:lnSpc>
              <a:spcBef>
                <a:spcPts val="0"/>
              </a:spcBef>
              <a:spcAft>
                <a:spcPts val="0"/>
              </a:spcAft>
              <a:buClrTx/>
              <a:buSzTx/>
              <a:tabLst/>
              <a:defRPr/>
            </a:pPr>
            <a:endParaRPr lang="en-US" sz="2400" dirty="0">
              <a:solidFill>
                <a:prstClr val="black"/>
              </a:solidFill>
              <a:latin typeface="Calibri" panose="020F0502020204030204"/>
            </a:endParaRPr>
          </a:p>
        </p:txBody>
      </p:sp>
    </p:spTree>
    <p:extLst>
      <p:ext uri="{BB962C8B-B14F-4D97-AF65-F5344CB8AC3E}">
        <p14:creationId xmlns:p14="http://schemas.microsoft.com/office/powerpoint/2010/main" val="37902361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8" y="1134835"/>
            <a:ext cx="9801226" cy="4401205"/>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3.21 </a:t>
            </a:r>
            <a:r>
              <a:rPr lang="en-US" sz="4000" dirty="0"/>
              <a:t>SRM topology limits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i="0" dirty="0">
              <a:solidFill>
                <a:srgbClr val="565656"/>
              </a:solidFill>
              <a:effectLst/>
              <a:latin typeface="metropoli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Any of these and other multi-site topologies are supported provided these limits are taken into account: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panose="020F0502020204030204"/>
              </a:rPr>
              <a:t>Each virtual machine can only be protected in a single Site Recovery Manager pair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prstClr val="black"/>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panose="020F0502020204030204"/>
              </a:rPr>
              <a:t>Site Recovery Manager doesn’t currently support the failover of the same virtual machine to different or multiple recovery sites</a:t>
            </a:r>
          </a:p>
          <a:p>
            <a:pPr marR="0" lvl="0" algn="l" defTabSz="914400" rtl="0" eaLnBrk="1" fontAlgn="auto" latinLnBrk="0" hangingPunct="1">
              <a:lnSpc>
                <a:spcPct val="100000"/>
              </a:lnSpc>
              <a:spcBef>
                <a:spcPts val="0"/>
              </a:spcBef>
              <a:spcAft>
                <a:spcPts val="0"/>
              </a:spcAft>
              <a:buClrTx/>
              <a:buSzTx/>
              <a:tabLst/>
              <a:defRPr/>
            </a:pPr>
            <a:endParaRPr lang="en-US" sz="2400" dirty="0">
              <a:solidFill>
                <a:prstClr val="black"/>
              </a:solidFill>
              <a:latin typeface="Calibri" panose="020F0502020204030204"/>
            </a:endParaRPr>
          </a:p>
        </p:txBody>
      </p:sp>
    </p:spTree>
    <p:extLst>
      <p:ext uri="{BB962C8B-B14F-4D97-AF65-F5344CB8AC3E}">
        <p14:creationId xmlns:p14="http://schemas.microsoft.com/office/powerpoint/2010/main" val="35239780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8" y="1134835"/>
            <a:ext cx="9801226" cy="4401205"/>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3.22 </a:t>
            </a:r>
            <a:r>
              <a:rPr lang="en-US" sz="4000" dirty="0"/>
              <a:t>SRM topologies: Active-Passive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i="0" dirty="0">
              <a:solidFill>
                <a:srgbClr val="565656"/>
              </a:solidFill>
              <a:effectLst/>
              <a:latin typeface="metropoli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In the traditional active-passive scenario there is a production site running applications and services and a secondary or recovery site that is idle until needed for recovery.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This topology is common and though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 it provides </a:t>
            </a:r>
            <a:r>
              <a:rPr lang="en-US" sz="2400" b="1" dirty="0">
                <a:solidFill>
                  <a:prstClr val="black"/>
                </a:solidFill>
                <a:latin typeface="Calibri" panose="020F0502020204030204"/>
              </a:rPr>
              <a:t>dedicated</a:t>
            </a:r>
            <a:r>
              <a:rPr lang="en-US" sz="2400" dirty="0">
                <a:solidFill>
                  <a:prstClr val="black"/>
                </a:solidFill>
                <a:latin typeface="Calibri" panose="020F0502020204030204"/>
              </a:rPr>
              <a:t> recovery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resources it means paying for a 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 servers and storage that aren’t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utilized much of the time.</a:t>
            </a:r>
          </a:p>
        </p:txBody>
      </p:sp>
      <p:pic>
        <p:nvPicPr>
          <p:cNvPr id="2050" name="Picture 2" descr="Active-Passive">
            <a:extLst>
              <a:ext uri="{FF2B5EF4-FFF2-40B4-BE49-F238E27FC236}">
                <a16:creationId xmlns:a16="http://schemas.microsoft.com/office/drawing/2014/main" id="{28E935A5-69D8-4603-943B-3AE194D0D1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2904" y="3397721"/>
            <a:ext cx="5247595" cy="2809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1755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8" y="1134835"/>
            <a:ext cx="9801226" cy="4031873"/>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3.23 </a:t>
            </a:r>
            <a:r>
              <a:rPr lang="en-US" sz="4000" dirty="0"/>
              <a:t>SRM topologies: Active-Active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i="0" dirty="0">
              <a:solidFill>
                <a:srgbClr val="565656"/>
              </a:solidFill>
              <a:effectLst/>
              <a:latin typeface="metropoli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Site Recovery Manager can be used in a configuration where low-priority workloads such as test and development run at the recovery site and are powered off as part of the recovery plan.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This allows for the utilization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recovery site resources as well as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sufficient capacity for critical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 in case of a disaster.</a:t>
            </a:r>
          </a:p>
        </p:txBody>
      </p:sp>
      <p:pic>
        <p:nvPicPr>
          <p:cNvPr id="3074" name="Picture 2" descr="Active-Active">
            <a:extLst>
              <a:ext uri="{FF2B5EF4-FFF2-40B4-BE49-F238E27FC236}">
                <a16:creationId xmlns:a16="http://schemas.microsoft.com/office/drawing/2014/main" id="{CCD5ED30-E53A-4AD7-926F-AB9A2A41F2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1479" y="3409070"/>
            <a:ext cx="5227184" cy="280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6800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8" y="1134835"/>
            <a:ext cx="9801226" cy="2554545"/>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3.24 </a:t>
            </a:r>
            <a:r>
              <a:rPr lang="en-US" sz="4000" dirty="0"/>
              <a:t>SRM topologies: Bi-Directional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i="0" dirty="0">
              <a:solidFill>
                <a:srgbClr val="565656"/>
              </a:solidFill>
              <a:effectLst/>
              <a:latin typeface="metropoli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In situations where production applications are operating at both sites, Site Recovery Manager supports protecting virtual machines in both directions (</a:t>
            </a:r>
            <a:r>
              <a:rPr lang="en-US" sz="2400" dirty="0" err="1">
                <a:solidFill>
                  <a:prstClr val="black"/>
                </a:solidFill>
                <a:latin typeface="Calibri" panose="020F0502020204030204"/>
              </a:rPr>
              <a:t>eg.</a:t>
            </a:r>
            <a:r>
              <a:rPr lang="en-US" sz="2400" dirty="0">
                <a:solidFill>
                  <a:prstClr val="black"/>
                </a:solidFill>
                <a:latin typeface="Calibri" panose="020F0502020204030204"/>
              </a:rPr>
              <a:t> virtual machines at Site A protected at site B and virtual machines at site B protected at site A).</a:t>
            </a:r>
          </a:p>
        </p:txBody>
      </p:sp>
      <p:pic>
        <p:nvPicPr>
          <p:cNvPr id="4100" name="Picture 4" descr="Bi-Directional">
            <a:extLst>
              <a:ext uri="{FF2B5EF4-FFF2-40B4-BE49-F238E27FC236}">
                <a16:creationId xmlns:a16="http://schemas.microsoft.com/office/drawing/2014/main" id="{187D90F8-6858-492D-839C-4A51EAA2F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5641" y="3494314"/>
            <a:ext cx="5086693" cy="2711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6275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8" y="1134835"/>
            <a:ext cx="9801226" cy="2062103"/>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3.25 </a:t>
            </a:r>
            <a:r>
              <a:rPr lang="en-US" sz="4000" dirty="0"/>
              <a:t>SRM topologies: Multi-site shared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i="0" dirty="0">
              <a:solidFill>
                <a:srgbClr val="565656"/>
              </a:solidFill>
              <a:effectLst/>
              <a:latin typeface="metropoli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Multiple remote sites are protected by a single recovery site</a:t>
            </a:r>
          </a:p>
        </p:txBody>
      </p:sp>
      <p:pic>
        <p:nvPicPr>
          <p:cNvPr id="5122" name="Picture 2" descr="Multi-Site">
            <a:extLst>
              <a:ext uri="{FF2B5EF4-FFF2-40B4-BE49-F238E27FC236}">
                <a16:creationId xmlns:a16="http://schemas.microsoft.com/office/drawing/2014/main" id="{0E24C185-00B2-4D2C-BF6C-6B78AC202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087" y="3148357"/>
            <a:ext cx="6219825" cy="3075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5819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8" y="1134835"/>
            <a:ext cx="9801226" cy="2431435"/>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3.26 </a:t>
            </a:r>
            <a:r>
              <a:rPr lang="en-US" sz="4000" dirty="0"/>
              <a:t>SRM topologies: Multi-site shared protection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i="0" dirty="0">
              <a:solidFill>
                <a:srgbClr val="565656"/>
              </a:solidFill>
              <a:effectLst/>
              <a:latin typeface="metropoli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A single site fails over some applications/virtual machines to one remote site and others to one or more additional remote sites</a:t>
            </a:r>
          </a:p>
        </p:txBody>
      </p:sp>
      <p:pic>
        <p:nvPicPr>
          <p:cNvPr id="3" name="Picture 2">
            <a:extLst>
              <a:ext uri="{FF2B5EF4-FFF2-40B4-BE49-F238E27FC236}">
                <a16:creationId xmlns:a16="http://schemas.microsoft.com/office/drawing/2014/main" id="{29F7AA4A-CC4C-479A-BDF0-5D73026B5A1C}"/>
              </a:ext>
            </a:extLst>
          </p:cNvPr>
          <p:cNvPicPr>
            <a:picLocks noChangeAspect="1"/>
          </p:cNvPicPr>
          <p:nvPr/>
        </p:nvPicPr>
        <p:blipFill>
          <a:blip r:embed="rId3"/>
          <a:stretch>
            <a:fillRect/>
          </a:stretch>
        </p:blipFill>
        <p:spPr>
          <a:xfrm>
            <a:off x="3340213" y="3485690"/>
            <a:ext cx="5511573" cy="2717805"/>
          </a:xfrm>
          <a:prstGeom prst="rect">
            <a:avLst/>
          </a:prstGeom>
        </p:spPr>
      </p:pic>
    </p:spTree>
    <p:extLst>
      <p:ext uri="{BB962C8B-B14F-4D97-AF65-F5344CB8AC3E}">
        <p14:creationId xmlns:p14="http://schemas.microsoft.com/office/powerpoint/2010/main" val="3511567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7" y="1134835"/>
            <a:ext cx="9707337" cy="4770537"/>
          </a:xfrm>
          <a:prstGeom prst="rect">
            <a:avLst/>
          </a:prstGeom>
          <a:noFill/>
        </p:spPr>
        <p:txBody>
          <a:bodyPr wrap="square">
            <a:spAutoFit/>
          </a:bodyPr>
          <a:lstStyle/>
          <a:p>
            <a:r>
              <a:rPr lang="en-US" sz="4000" dirty="0">
                <a:solidFill>
                  <a:prstClr val="black"/>
                </a:solidFill>
                <a:latin typeface="Calibri" panose="020F0502020204030204"/>
              </a:rPr>
              <a:t>2</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.2 </a:t>
            </a:r>
            <a:r>
              <a:rPr lang="en-US" sz="4000" dirty="0"/>
              <a:t>Technical Overview of SRM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Site Recovery Manager works in conjunction with various replication solutions to automate the process of migrating, recovering, testing, re-protecting, and failing-back virtual machine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Migration of protected VMs from one site to the other is controlled by a </a:t>
            </a:r>
            <a:r>
              <a:rPr lang="en-US" sz="2400" b="1" dirty="0">
                <a:solidFill>
                  <a:prstClr val="black"/>
                </a:solidFill>
                <a:latin typeface="Calibri" panose="020F0502020204030204"/>
              </a:rPr>
              <a:t>recovery plan </a:t>
            </a:r>
            <a:r>
              <a:rPr lang="en-US" sz="2400" dirty="0">
                <a:solidFill>
                  <a:prstClr val="black"/>
                </a:solidFill>
                <a:latin typeface="Calibri" panose="020F0502020204030204"/>
              </a:rPr>
              <a:t>that specifies the order in which virtual machines are shut down and started up. SRM enables the testing of recovery plans in a way that does not disrupt ongoing operations at either site. </a:t>
            </a:r>
            <a:r>
              <a:rPr lang="en-US" sz="2400" b="1" dirty="0">
                <a:solidFill>
                  <a:prstClr val="black"/>
                </a:solidFill>
                <a:latin typeface="Calibri" panose="020F0502020204030204"/>
              </a:rPr>
              <a:t>Multiple recovery plans </a:t>
            </a:r>
            <a:r>
              <a:rPr lang="en-US" sz="2400" dirty="0">
                <a:solidFill>
                  <a:prstClr val="black"/>
                </a:solidFill>
                <a:latin typeface="Calibri" panose="020F0502020204030204"/>
              </a:rPr>
              <a:t>can be configured to migrate applications groups </a:t>
            </a:r>
            <a:r>
              <a:rPr lang="en-US" sz="2400" b="1" dirty="0">
                <a:solidFill>
                  <a:prstClr val="black"/>
                </a:solidFill>
                <a:latin typeface="Calibri" panose="020F0502020204030204"/>
              </a:rPr>
              <a:t>or</a:t>
            </a:r>
            <a:r>
              <a:rPr lang="en-US" sz="2400" dirty="0">
                <a:solidFill>
                  <a:prstClr val="black"/>
                </a:solidFill>
                <a:latin typeface="Calibri" panose="020F0502020204030204"/>
              </a:rPr>
              <a:t> entire sites, providing control over what virtual machines are failed over and failed back.</a:t>
            </a:r>
          </a:p>
        </p:txBody>
      </p:sp>
    </p:spTree>
    <p:extLst>
      <p:ext uri="{BB962C8B-B14F-4D97-AF65-F5344CB8AC3E}">
        <p14:creationId xmlns:p14="http://schemas.microsoft.com/office/powerpoint/2010/main" val="3547969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8" y="1134835"/>
            <a:ext cx="9801226" cy="2800767"/>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3.27 </a:t>
            </a:r>
            <a:r>
              <a:rPr lang="en-US" sz="4000" dirty="0"/>
              <a:t>SRM topologies: Multi-site chained protections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i="0" dirty="0">
              <a:solidFill>
                <a:srgbClr val="565656"/>
              </a:solidFill>
              <a:effectLst/>
              <a:latin typeface="metropoli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For example, a three-site configuration where site A’s workloads are protected at site B, site B’s are protected at site C and site C’s are protected at site A.</a:t>
            </a:r>
          </a:p>
        </p:txBody>
      </p:sp>
      <p:pic>
        <p:nvPicPr>
          <p:cNvPr id="6146" name="Picture 2" descr="Multi-Site">
            <a:extLst>
              <a:ext uri="{FF2B5EF4-FFF2-40B4-BE49-F238E27FC236}">
                <a16:creationId xmlns:a16="http://schemas.microsoft.com/office/drawing/2014/main" id="{3C0A7822-A4AB-4534-BC58-E7C4D8084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7950" y="3580903"/>
            <a:ext cx="3616099" cy="2610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3120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8" y="1134835"/>
            <a:ext cx="9801226" cy="1077218"/>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3.28 </a:t>
            </a:r>
            <a:r>
              <a:rPr lang="en-US" sz="4000" dirty="0">
                <a:solidFill>
                  <a:prstClr val="black"/>
                </a:solidFill>
                <a:latin typeface="Calibri" panose="020F0502020204030204"/>
              </a:rPr>
              <a:t>Protection Maximums for 8.4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See </a:t>
            </a:r>
            <a:r>
              <a:rPr lang="en-US" sz="2400" dirty="0">
                <a:solidFill>
                  <a:prstClr val="black"/>
                </a:solidFill>
                <a:latin typeface="Calibri" panose="020F0502020204030204"/>
                <a:hlinkClick r:id="rId3"/>
              </a:rPr>
              <a:t>8.4 announcement blog post </a:t>
            </a:r>
            <a:r>
              <a:rPr lang="en-US" sz="2400" dirty="0">
                <a:solidFill>
                  <a:prstClr val="black"/>
                </a:solidFill>
                <a:latin typeface="Calibri" panose="020F0502020204030204"/>
              </a:rPr>
              <a:t>for more details</a:t>
            </a:r>
          </a:p>
        </p:txBody>
      </p:sp>
      <p:pic>
        <p:nvPicPr>
          <p:cNvPr id="3" name="Picture 2">
            <a:extLst>
              <a:ext uri="{FF2B5EF4-FFF2-40B4-BE49-F238E27FC236}">
                <a16:creationId xmlns:a16="http://schemas.microsoft.com/office/drawing/2014/main" id="{AF54BE00-082C-4FCD-B0FB-B190926A0571}"/>
              </a:ext>
            </a:extLst>
          </p:cNvPr>
          <p:cNvPicPr>
            <a:picLocks noChangeAspect="1"/>
          </p:cNvPicPr>
          <p:nvPr/>
        </p:nvPicPr>
        <p:blipFill>
          <a:blip r:embed="rId4"/>
          <a:stretch>
            <a:fillRect/>
          </a:stretch>
        </p:blipFill>
        <p:spPr>
          <a:xfrm>
            <a:off x="1839005" y="2331831"/>
            <a:ext cx="8513989" cy="3432034"/>
          </a:xfrm>
          <a:prstGeom prst="rect">
            <a:avLst/>
          </a:prstGeom>
        </p:spPr>
      </p:pic>
    </p:spTree>
    <p:extLst>
      <p:ext uri="{BB962C8B-B14F-4D97-AF65-F5344CB8AC3E}">
        <p14:creationId xmlns:p14="http://schemas.microsoft.com/office/powerpoint/2010/main" val="21155730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8" y="1134835"/>
            <a:ext cx="9801226" cy="707886"/>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3.29 </a:t>
            </a:r>
            <a:r>
              <a:rPr lang="en-US" sz="4000" dirty="0">
                <a:solidFill>
                  <a:prstClr val="black"/>
                </a:solidFill>
                <a:latin typeface="Calibri" panose="020F0502020204030204"/>
              </a:rPr>
              <a:t>Protection Maximums for 8.4 (continued)</a:t>
            </a:r>
          </a:p>
        </p:txBody>
      </p:sp>
      <p:pic>
        <p:nvPicPr>
          <p:cNvPr id="4" name="Picture 3">
            <a:extLst>
              <a:ext uri="{FF2B5EF4-FFF2-40B4-BE49-F238E27FC236}">
                <a16:creationId xmlns:a16="http://schemas.microsoft.com/office/drawing/2014/main" id="{51D76F17-359E-47E0-8F0A-8DDFC94D7F7D}"/>
              </a:ext>
            </a:extLst>
          </p:cNvPr>
          <p:cNvPicPr>
            <a:picLocks noChangeAspect="1"/>
          </p:cNvPicPr>
          <p:nvPr/>
        </p:nvPicPr>
        <p:blipFill>
          <a:blip r:embed="rId3"/>
          <a:stretch>
            <a:fillRect/>
          </a:stretch>
        </p:blipFill>
        <p:spPr>
          <a:xfrm>
            <a:off x="3654765" y="1842721"/>
            <a:ext cx="6337072" cy="4341680"/>
          </a:xfrm>
          <a:prstGeom prst="rect">
            <a:avLst/>
          </a:prstGeom>
        </p:spPr>
      </p:pic>
    </p:spTree>
    <p:extLst>
      <p:ext uri="{BB962C8B-B14F-4D97-AF65-F5344CB8AC3E}">
        <p14:creationId xmlns:p14="http://schemas.microsoft.com/office/powerpoint/2010/main" val="40604623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8" y="1134835"/>
            <a:ext cx="9801226" cy="4401205"/>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3.30 </a:t>
            </a:r>
            <a:r>
              <a:rPr lang="en-US" sz="4000" dirty="0">
                <a:solidFill>
                  <a:prstClr val="black"/>
                </a:solidFill>
                <a:latin typeface="Calibri" panose="020F0502020204030204"/>
              </a:rPr>
              <a:t>Protection Maximums for 8.4 (continued)</a:t>
            </a:r>
          </a:p>
          <a:p>
            <a:endParaRPr lang="en-US" sz="2400" dirty="0">
              <a:solidFill>
                <a:prstClr val="black"/>
              </a:solidFill>
              <a:latin typeface="Calibri" panose="020F0502020204030204"/>
            </a:endParaRPr>
          </a:p>
          <a:p>
            <a:r>
              <a:rPr lang="en-US" sz="2400" dirty="0">
                <a:solidFill>
                  <a:prstClr val="black"/>
                </a:solidFill>
                <a:latin typeface="Calibri" panose="020F0502020204030204"/>
              </a:rPr>
              <a:t>You can run array-based protection groups alongside vSphere Replication protection groups and storage policy protection groups in the same SRM server instance. The </a:t>
            </a:r>
            <a:r>
              <a:rPr lang="en-US" sz="2400" b="1" dirty="0">
                <a:solidFill>
                  <a:prstClr val="black"/>
                </a:solidFill>
                <a:latin typeface="Calibri" panose="020F0502020204030204"/>
              </a:rPr>
              <a:t>total </a:t>
            </a:r>
            <a:r>
              <a:rPr lang="en-US" sz="2400" dirty="0">
                <a:solidFill>
                  <a:prstClr val="black"/>
                </a:solidFill>
                <a:latin typeface="Calibri" panose="020F0502020204030204"/>
              </a:rPr>
              <a:t>number of protection groups cannot exceed 500 for all protection types </a:t>
            </a:r>
            <a:r>
              <a:rPr lang="en-US" sz="2400" b="1" dirty="0">
                <a:solidFill>
                  <a:prstClr val="black"/>
                </a:solidFill>
                <a:latin typeface="Calibri" panose="020F0502020204030204"/>
              </a:rPr>
              <a:t>combined</a:t>
            </a:r>
            <a:r>
              <a:rPr lang="en-US" sz="2400" dirty="0">
                <a:solidFill>
                  <a:prstClr val="black"/>
                </a:solidFill>
                <a:latin typeface="Calibri" panose="020F0502020204030204"/>
              </a:rPr>
              <a:t>.</a:t>
            </a:r>
          </a:p>
          <a:p>
            <a:endParaRPr lang="en-US" sz="2400" dirty="0">
              <a:solidFill>
                <a:prstClr val="black"/>
              </a:solidFill>
              <a:latin typeface="Calibri" panose="020F0502020204030204"/>
            </a:endParaRPr>
          </a:p>
          <a:p>
            <a:r>
              <a:rPr lang="en-US" sz="2400" dirty="0">
                <a:solidFill>
                  <a:prstClr val="black"/>
                </a:solidFill>
                <a:latin typeface="Calibri" panose="020F0502020204030204"/>
              </a:rPr>
              <a:t>The protection limit for array-based replication is 5,000 VMs. The protection limit for vSphere Replication is 3,000 VMs. However, the maximum number of virtual machines that you can protect by using a combination of array-based and vSphere Replication is </a:t>
            </a:r>
            <a:r>
              <a:rPr lang="en-US" sz="2400" b="1" dirty="0">
                <a:solidFill>
                  <a:prstClr val="black"/>
                </a:solidFill>
                <a:latin typeface="Calibri" panose="020F0502020204030204"/>
              </a:rPr>
              <a:t>still</a:t>
            </a:r>
            <a:r>
              <a:rPr lang="en-US" sz="2400" dirty="0">
                <a:solidFill>
                  <a:prstClr val="black"/>
                </a:solidFill>
                <a:latin typeface="Calibri" panose="020F0502020204030204"/>
              </a:rPr>
              <a:t> 5,000 virtual machines, and not 8,000.</a:t>
            </a:r>
          </a:p>
        </p:txBody>
      </p:sp>
    </p:spTree>
    <p:extLst>
      <p:ext uri="{BB962C8B-B14F-4D97-AF65-F5344CB8AC3E}">
        <p14:creationId xmlns:p14="http://schemas.microsoft.com/office/powerpoint/2010/main" val="40162403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8" y="1134835"/>
            <a:ext cx="9801226" cy="5139869"/>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3.31 </a:t>
            </a:r>
            <a:r>
              <a:rPr lang="en-US" sz="4000" dirty="0">
                <a:solidFill>
                  <a:prstClr val="black"/>
                </a:solidFill>
                <a:latin typeface="Calibri" panose="020F0502020204030204"/>
              </a:rPr>
              <a:t>Protection Maximums for 8.4 (continued)</a:t>
            </a:r>
          </a:p>
          <a:p>
            <a:endParaRPr lang="en-US" sz="2400" dirty="0">
              <a:solidFill>
                <a:prstClr val="black"/>
              </a:solidFill>
              <a:latin typeface="Calibri" panose="020F0502020204030204"/>
            </a:endParaRPr>
          </a:p>
          <a:p>
            <a:pPr algn="l"/>
            <a:r>
              <a:rPr lang="en-US" sz="2400" dirty="0">
                <a:solidFill>
                  <a:prstClr val="black"/>
                </a:solidFill>
                <a:latin typeface="Calibri" panose="020F0502020204030204"/>
              </a:rPr>
              <a:t>If you establish bidirectional protection, in which site B serves as the recovery site for site A and at the same time site A serves as the recovery site for site B, </a:t>
            </a:r>
            <a:r>
              <a:rPr lang="en-US" sz="2400" b="1" dirty="0">
                <a:solidFill>
                  <a:prstClr val="black"/>
                </a:solidFill>
                <a:latin typeface="Calibri" panose="020F0502020204030204"/>
              </a:rPr>
              <a:t>limits apply across both sites, and not per site.</a:t>
            </a:r>
            <a:r>
              <a:rPr lang="en-US" sz="2400" dirty="0">
                <a:solidFill>
                  <a:prstClr val="black"/>
                </a:solidFill>
                <a:latin typeface="Calibri" panose="020F0502020204030204"/>
              </a:rPr>
              <a:t> </a:t>
            </a:r>
          </a:p>
          <a:p>
            <a:pPr algn="l"/>
            <a:endParaRPr lang="en-US" sz="2400" dirty="0">
              <a:solidFill>
                <a:prstClr val="black"/>
              </a:solidFill>
              <a:latin typeface="Calibri" panose="020F0502020204030204"/>
            </a:endParaRPr>
          </a:p>
          <a:p>
            <a:pPr algn="l"/>
            <a:r>
              <a:rPr lang="en-US" sz="2400" dirty="0">
                <a:solidFill>
                  <a:prstClr val="black"/>
                </a:solidFill>
                <a:latin typeface="Calibri" panose="020F0502020204030204"/>
              </a:rPr>
              <a:t>You can protect a different number of VMs on each site, but the total number of protected VMs across both sites cannot exceed the limits:</a:t>
            </a:r>
          </a:p>
          <a:p>
            <a:pPr marL="342900" indent="-342900" algn="l">
              <a:buFont typeface="Arial" panose="020B0604020202020204" pitchFamily="34" charset="0"/>
              <a:buChar char="•"/>
            </a:pPr>
            <a:r>
              <a:rPr lang="en-US" sz="2400" dirty="0">
                <a:solidFill>
                  <a:prstClr val="black"/>
                </a:solidFill>
                <a:latin typeface="Calibri" panose="020F0502020204030204"/>
              </a:rPr>
              <a:t>If you protect 3,000 VMs using array-based replication from site A to site B, you can use array-based replication to protect a maximum of 2,000 VMs from site B to site A. </a:t>
            </a:r>
          </a:p>
          <a:p>
            <a:pPr marL="342900" indent="-342900" algn="l">
              <a:buFont typeface="Arial" panose="020B0604020202020204" pitchFamily="34" charset="0"/>
              <a:buChar char="•"/>
            </a:pPr>
            <a:r>
              <a:rPr lang="en-US" sz="2400" dirty="0">
                <a:solidFill>
                  <a:prstClr val="black"/>
                </a:solidFill>
                <a:latin typeface="Calibri" panose="020F0502020204030204"/>
              </a:rPr>
              <a:t>If you are using array-based replication for bidirectional protection, you can protect a total of 5,000 VMs across both sites.</a:t>
            </a:r>
          </a:p>
        </p:txBody>
      </p:sp>
    </p:spTree>
    <p:extLst>
      <p:ext uri="{BB962C8B-B14F-4D97-AF65-F5344CB8AC3E}">
        <p14:creationId xmlns:p14="http://schemas.microsoft.com/office/powerpoint/2010/main" val="34980906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8" y="1134835"/>
            <a:ext cx="9801226" cy="4770537"/>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3.32 </a:t>
            </a:r>
            <a:r>
              <a:rPr lang="en-US" sz="4000" dirty="0">
                <a:solidFill>
                  <a:prstClr val="black"/>
                </a:solidFill>
                <a:latin typeface="Calibri" panose="020F0502020204030204"/>
              </a:rPr>
              <a:t>Recovery Maximums for 8.4</a:t>
            </a:r>
          </a:p>
          <a:p>
            <a:endParaRPr lang="en-US" sz="2400" dirty="0">
              <a:solidFill>
                <a:prstClr val="black"/>
              </a:solidFill>
              <a:latin typeface="Calibri" panose="020F0502020204030204"/>
            </a:endParaRPr>
          </a:p>
          <a:p>
            <a:endParaRPr lang="en-US" sz="2400" dirty="0">
              <a:solidFill>
                <a:prstClr val="black"/>
              </a:solidFill>
              <a:latin typeface="Calibri" panose="020F0502020204030204"/>
            </a:endParaRPr>
          </a:p>
          <a:p>
            <a:endParaRPr lang="en-US" sz="2400" dirty="0">
              <a:solidFill>
                <a:prstClr val="black"/>
              </a:solidFill>
              <a:latin typeface="Calibri" panose="020F0502020204030204"/>
            </a:endParaRPr>
          </a:p>
          <a:p>
            <a:endParaRPr lang="en-US" sz="2400" dirty="0">
              <a:solidFill>
                <a:prstClr val="black"/>
              </a:solidFill>
              <a:latin typeface="Calibri" panose="020F0502020204030204"/>
            </a:endParaRPr>
          </a:p>
          <a:p>
            <a:endParaRPr lang="en-US" sz="2400" dirty="0">
              <a:solidFill>
                <a:prstClr val="black"/>
              </a:solidFill>
              <a:latin typeface="Calibri" panose="020F0502020204030204"/>
            </a:endParaRPr>
          </a:p>
          <a:p>
            <a:endParaRPr lang="en-US" sz="2400" dirty="0">
              <a:solidFill>
                <a:prstClr val="black"/>
              </a:solidFill>
              <a:latin typeface="Calibri" panose="020F0502020204030204"/>
            </a:endParaRPr>
          </a:p>
          <a:p>
            <a:pPr algn="l"/>
            <a:endParaRPr lang="en-US" sz="2400" dirty="0">
              <a:solidFill>
                <a:prstClr val="black"/>
              </a:solidFill>
              <a:latin typeface="Calibri" panose="020F0502020204030204"/>
            </a:endParaRPr>
          </a:p>
          <a:p>
            <a:pPr algn="l"/>
            <a:r>
              <a:rPr lang="en-US" sz="2400" dirty="0">
                <a:solidFill>
                  <a:prstClr val="black"/>
                </a:solidFill>
                <a:latin typeface="Calibri" panose="020F0502020204030204"/>
              </a:rPr>
              <a:t>If you protect 5000 VMs with SRM, you can recover up to 2000 VMs in one recovery plan. After that plan has finished, you can run another recovery plan to recover another 2000 VMs. When the second plan has also completed, you can recover the remaining 1000 VMs.</a:t>
            </a:r>
          </a:p>
        </p:txBody>
      </p:sp>
      <p:pic>
        <p:nvPicPr>
          <p:cNvPr id="3" name="Picture 2">
            <a:extLst>
              <a:ext uri="{FF2B5EF4-FFF2-40B4-BE49-F238E27FC236}">
                <a16:creationId xmlns:a16="http://schemas.microsoft.com/office/drawing/2014/main" id="{30640D80-08C8-4E3F-A389-C9FCDD3DB54C}"/>
              </a:ext>
            </a:extLst>
          </p:cNvPr>
          <p:cNvPicPr>
            <a:picLocks noChangeAspect="1"/>
          </p:cNvPicPr>
          <p:nvPr/>
        </p:nvPicPr>
        <p:blipFill>
          <a:blip r:embed="rId3"/>
          <a:stretch>
            <a:fillRect/>
          </a:stretch>
        </p:blipFill>
        <p:spPr>
          <a:xfrm>
            <a:off x="2222387" y="2162076"/>
            <a:ext cx="7747226" cy="1849990"/>
          </a:xfrm>
          <a:prstGeom prst="rect">
            <a:avLst/>
          </a:prstGeom>
        </p:spPr>
      </p:pic>
    </p:spTree>
    <p:extLst>
      <p:ext uri="{BB962C8B-B14F-4D97-AF65-F5344CB8AC3E}">
        <p14:creationId xmlns:p14="http://schemas.microsoft.com/office/powerpoint/2010/main" val="3497435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8" y="1134835"/>
            <a:ext cx="9801226" cy="1077218"/>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3.33 </a:t>
            </a:r>
            <a:r>
              <a:rPr lang="en-US" sz="4000" dirty="0">
                <a:solidFill>
                  <a:prstClr val="black"/>
                </a:solidFill>
                <a:latin typeface="Calibri" panose="020F0502020204030204"/>
              </a:rPr>
              <a:t>Other operational limits for 8.4</a:t>
            </a:r>
          </a:p>
          <a:p>
            <a:endParaRPr lang="en-US" sz="2400" dirty="0">
              <a:solidFill>
                <a:prstClr val="black"/>
              </a:solidFill>
              <a:latin typeface="Calibri" panose="020F0502020204030204"/>
            </a:endParaRPr>
          </a:p>
        </p:txBody>
      </p:sp>
      <p:pic>
        <p:nvPicPr>
          <p:cNvPr id="4" name="Picture 3">
            <a:extLst>
              <a:ext uri="{FF2B5EF4-FFF2-40B4-BE49-F238E27FC236}">
                <a16:creationId xmlns:a16="http://schemas.microsoft.com/office/drawing/2014/main" id="{267CAC22-A987-4B92-B6F3-0CBF0DBC6D19}"/>
              </a:ext>
            </a:extLst>
          </p:cNvPr>
          <p:cNvPicPr>
            <a:picLocks noChangeAspect="1"/>
          </p:cNvPicPr>
          <p:nvPr/>
        </p:nvPicPr>
        <p:blipFill>
          <a:blip r:embed="rId3"/>
          <a:stretch>
            <a:fillRect/>
          </a:stretch>
        </p:blipFill>
        <p:spPr>
          <a:xfrm>
            <a:off x="1922688" y="1884515"/>
            <a:ext cx="9277350" cy="3730204"/>
          </a:xfrm>
          <a:prstGeom prst="rect">
            <a:avLst/>
          </a:prstGeom>
        </p:spPr>
      </p:pic>
    </p:spTree>
    <p:extLst>
      <p:ext uri="{BB962C8B-B14F-4D97-AF65-F5344CB8AC3E}">
        <p14:creationId xmlns:p14="http://schemas.microsoft.com/office/powerpoint/2010/main" val="431011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8" y="1134835"/>
            <a:ext cx="9801226" cy="4770537"/>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3.34 </a:t>
            </a:r>
            <a:r>
              <a:rPr lang="en-US" sz="4000" dirty="0">
                <a:solidFill>
                  <a:prstClr val="black"/>
                </a:solidFill>
                <a:latin typeface="Calibri" panose="020F0502020204030204"/>
              </a:rPr>
              <a:t>Network ports</a:t>
            </a:r>
          </a:p>
          <a:p>
            <a:endParaRPr lang="en-US" sz="2400" dirty="0">
              <a:solidFill>
                <a:prstClr val="black"/>
              </a:solidFill>
              <a:latin typeface="Calibri" panose="020F0502020204030204"/>
            </a:endParaRPr>
          </a:p>
          <a:p>
            <a:r>
              <a:rPr lang="en-US" sz="2400" dirty="0">
                <a:solidFill>
                  <a:prstClr val="black"/>
                </a:solidFill>
                <a:latin typeface="Calibri" panose="020F0502020204030204"/>
              </a:rPr>
              <a:t>The components that make up a Site Recovery Manager deployment, namely:</a:t>
            </a:r>
          </a:p>
          <a:p>
            <a:pPr marL="342900" indent="-342900">
              <a:buFont typeface="Arial" panose="020B0604020202020204" pitchFamily="34" charset="0"/>
              <a:buChar char="•"/>
            </a:pPr>
            <a:r>
              <a:rPr lang="en-US" sz="2400" dirty="0">
                <a:solidFill>
                  <a:prstClr val="black"/>
                </a:solidFill>
                <a:latin typeface="Calibri" panose="020F0502020204030204"/>
              </a:rPr>
              <a:t>vCenter Server</a:t>
            </a:r>
          </a:p>
          <a:p>
            <a:pPr marL="342900" indent="-342900">
              <a:buFont typeface="Arial" panose="020B0604020202020204" pitchFamily="34" charset="0"/>
              <a:buChar char="•"/>
            </a:pPr>
            <a:r>
              <a:rPr lang="en-US" sz="2400" dirty="0">
                <a:solidFill>
                  <a:prstClr val="black"/>
                </a:solidFill>
                <a:latin typeface="Calibri" panose="020F0502020204030204"/>
              </a:rPr>
              <a:t>Platform Services Controller, if external</a:t>
            </a:r>
          </a:p>
          <a:p>
            <a:pPr marL="342900" indent="-342900">
              <a:buFont typeface="Arial" panose="020B0604020202020204" pitchFamily="34" charset="0"/>
              <a:buChar char="•"/>
            </a:pPr>
            <a:r>
              <a:rPr lang="en-US" sz="2400" dirty="0">
                <a:solidFill>
                  <a:prstClr val="black"/>
                </a:solidFill>
                <a:latin typeface="Calibri" panose="020F0502020204030204"/>
              </a:rPr>
              <a:t>vSphere Web Client</a:t>
            </a:r>
          </a:p>
          <a:p>
            <a:pPr marL="342900" indent="-342900">
              <a:buFont typeface="Arial" panose="020B0604020202020204" pitchFamily="34" charset="0"/>
              <a:buChar char="•"/>
            </a:pPr>
            <a:r>
              <a:rPr lang="en-US" sz="2400" dirty="0">
                <a:solidFill>
                  <a:prstClr val="black"/>
                </a:solidFill>
                <a:latin typeface="Calibri" panose="020F0502020204030204"/>
              </a:rPr>
              <a:t>Site Recovery Manager Server</a:t>
            </a:r>
          </a:p>
          <a:p>
            <a:pPr marL="342900" indent="-342900">
              <a:buFont typeface="Arial" panose="020B0604020202020204" pitchFamily="34" charset="0"/>
              <a:buChar char="•"/>
            </a:pPr>
            <a:r>
              <a:rPr lang="en-US" sz="2400" dirty="0">
                <a:solidFill>
                  <a:prstClr val="black"/>
                </a:solidFill>
                <a:latin typeface="Calibri" panose="020F0502020204030204"/>
              </a:rPr>
              <a:t>vSphere Replication appliance</a:t>
            </a:r>
          </a:p>
          <a:p>
            <a:pPr marL="342900" indent="-342900">
              <a:buFont typeface="Arial" panose="020B0604020202020204" pitchFamily="34" charset="0"/>
              <a:buChar char="•"/>
            </a:pPr>
            <a:r>
              <a:rPr lang="en-US" sz="2400" dirty="0">
                <a:solidFill>
                  <a:prstClr val="black"/>
                </a:solidFill>
                <a:latin typeface="Calibri" panose="020F0502020204030204"/>
              </a:rPr>
              <a:t>vSphere Replication servers</a:t>
            </a:r>
          </a:p>
          <a:p>
            <a:pPr marL="342900" indent="-342900">
              <a:buFont typeface="Arial" panose="020B0604020202020204" pitchFamily="34" charset="0"/>
              <a:buChar char="•"/>
            </a:pPr>
            <a:r>
              <a:rPr lang="en-US" sz="2400" dirty="0">
                <a:solidFill>
                  <a:prstClr val="black"/>
                </a:solidFill>
                <a:latin typeface="Calibri" panose="020F0502020204030204"/>
              </a:rPr>
              <a:t>ESXi hosts</a:t>
            </a:r>
          </a:p>
          <a:p>
            <a:r>
              <a:rPr lang="en-US" sz="2400" dirty="0">
                <a:solidFill>
                  <a:prstClr val="black"/>
                </a:solidFill>
                <a:latin typeface="Calibri" panose="020F0502020204030204"/>
              </a:rPr>
              <a:t>All require different ports to be open. You must ensure that all the required network ports are open for Site Recovery Manager to function correctly.</a:t>
            </a:r>
          </a:p>
        </p:txBody>
      </p:sp>
    </p:spTree>
    <p:extLst>
      <p:ext uri="{BB962C8B-B14F-4D97-AF65-F5344CB8AC3E}">
        <p14:creationId xmlns:p14="http://schemas.microsoft.com/office/powerpoint/2010/main" val="21692666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8" y="1134835"/>
            <a:ext cx="9801226" cy="1077218"/>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3.35 </a:t>
            </a:r>
            <a:r>
              <a:rPr lang="en-US" sz="4000" dirty="0">
                <a:solidFill>
                  <a:prstClr val="black"/>
                </a:solidFill>
                <a:latin typeface="Calibri" panose="020F0502020204030204"/>
              </a:rPr>
              <a:t>Network ports – vSphere infrastructure</a:t>
            </a:r>
          </a:p>
          <a:p>
            <a:endParaRPr lang="en-US" sz="2400" dirty="0">
              <a:solidFill>
                <a:prstClr val="black"/>
              </a:solidFill>
              <a:latin typeface="Calibri" panose="020F0502020204030204"/>
            </a:endParaRPr>
          </a:p>
        </p:txBody>
      </p:sp>
      <p:pic>
        <p:nvPicPr>
          <p:cNvPr id="3" name="Picture 2">
            <a:extLst>
              <a:ext uri="{FF2B5EF4-FFF2-40B4-BE49-F238E27FC236}">
                <a16:creationId xmlns:a16="http://schemas.microsoft.com/office/drawing/2014/main" id="{EB0537DC-4D7C-422B-A289-837783C863E3}"/>
              </a:ext>
            </a:extLst>
          </p:cNvPr>
          <p:cNvPicPr>
            <a:picLocks noChangeAspect="1"/>
          </p:cNvPicPr>
          <p:nvPr/>
        </p:nvPicPr>
        <p:blipFill>
          <a:blip r:embed="rId3"/>
          <a:stretch>
            <a:fillRect/>
          </a:stretch>
        </p:blipFill>
        <p:spPr>
          <a:xfrm>
            <a:off x="3555546" y="1848697"/>
            <a:ext cx="6545170" cy="4365526"/>
          </a:xfrm>
          <a:prstGeom prst="rect">
            <a:avLst/>
          </a:prstGeom>
        </p:spPr>
      </p:pic>
    </p:spTree>
    <p:extLst>
      <p:ext uri="{BB962C8B-B14F-4D97-AF65-F5344CB8AC3E}">
        <p14:creationId xmlns:p14="http://schemas.microsoft.com/office/powerpoint/2010/main" val="32372253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8" y="1134835"/>
            <a:ext cx="9801226" cy="1077218"/>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3.36 </a:t>
            </a:r>
            <a:r>
              <a:rPr lang="en-US" sz="4000" dirty="0">
                <a:solidFill>
                  <a:prstClr val="black"/>
                </a:solidFill>
                <a:latin typeface="Calibri" panose="020F0502020204030204"/>
              </a:rPr>
              <a:t>Network ports – SRM server</a:t>
            </a:r>
          </a:p>
          <a:p>
            <a:endParaRPr lang="en-US" sz="2400" dirty="0">
              <a:solidFill>
                <a:prstClr val="black"/>
              </a:solidFill>
              <a:latin typeface="Calibri" panose="020F0502020204030204"/>
            </a:endParaRPr>
          </a:p>
        </p:txBody>
      </p:sp>
      <p:pic>
        <p:nvPicPr>
          <p:cNvPr id="4" name="Picture 3">
            <a:extLst>
              <a:ext uri="{FF2B5EF4-FFF2-40B4-BE49-F238E27FC236}">
                <a16:creationId xmlns:a16="http://schemas.microsoft.com/office/drawing/2014/main" id="{1BA5C2FC-81D1-4D72-BFF1-7A1B525AEAF7}"/>
              </a:ext>
            </a:extLst>
          </p:cNvPr>
          <p:cNvPicPr>
            <a:picLocks noChangeAspect="1"/>
          </p:cNvPicPr>
          <p:nvPr/>
        </p:nvPicPr>
        <p:blipFill>
          <a:blip r:embed="rId3"/>
          <a:stretch>
            <a:fillRect/>
          </a:stretch>
        </p:blipFill>
        <p:spPr>
          <a:xfrm>
            <a:off x="2067513" y="1918003"/>
            <a:ext cx="9511576" cy="3952117"/>
          </a:xfrm>
          <a:prstGeom prst="rect">
            <a:avLst/>
          </a:prstGeom>
        </p:spPr>
      </p:pic>
    </p:spTree>
    <p:extLst>
      <p:ext uri="{BB962C8B-B14F-4D97-AF65-F5344CB8AC3E}">
        <p14:creationId xmlns:p14="http://schemas.microsoft.com/office/powerpoint/2010/main" val="2594847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7" y="1134835"/>
            <a:ext cx="9707337" cy="1077218"/>
          </a:xfrm>
          <a:prstGeom prst="rect">
            <a:avLst/>
          </a:prstGeom>
          <a:noFill/>
        </p:spPr>
        <p:txBody>
          <a:bodyPr wrap="square">
            <a:spAutoFit/>
          </a:bodyPr>
          <a:lstStyle/>
          <a:p>
            <a:r>
              <a:rPr lang="en-US" sz="4000" dirty="0">
                <a:solidFill>
                  <a:prstClr val="black"/>
                </a:solidFill>
                <a:latin typeface="Calibri" panose="020F0502020204030204"/>
              </a:rPr>
              <a:t>2</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 Features and benefits of SRM</a:t>
            </a:r>
          </a:p>
          <a:p>
            <a:endParaRPr lang="en-US" sz="2400" dirty="0"/>
          </a:p>
        </p:txBody>
      </p:sp>
      <p:pic>
        <p:nvPicPr>
          <p:cNvPr id="5" name="Picture 4">
            <a:extLst>
              <a:ext uri="{FF2B5EF4-FFF2-40B4-BE49-F238E27FC236}">
                <a16:creationId xmlns:a16="http://schemas.microsoft.com/office/drawing/2014/main" id="{6E958E04-B09D-4F20-AAFE-27C7A6AB35CF}"/>
              </a:ext>
            </a:extLst>
          </p:cNvPr>
          <p:cNvPicPr>
            <a:picLocks noChangeAspect="1"/>
          </p:cNvPicPr>
          <p:nvPr/>
        </p:nvPicPr>
        <p:blipFill>
          <a:blip r:embed="rId3"/>
          <a:stretch>
            <a:fillRect/>
          </a:stretch>
        </p:blipFill>
        <p:spPr>
          <a:xfrm>
            <a:off x="1922687" y="1805027"/>
            <a:ext cx="9446738" cy="4033797"/>
          </a:xfrm>
          <a:prstGeom prst="rect">
            <a:avLst/>
          </a:prstGeom>
        </p:spPr>
      </p:pic>
    </p:spTree>
    <p:extLst>
      <p:ext uri="{BB962C8B-B14F-4D97-AF65-F5344CB8AC3E}">
        <p14:creationId xmlns:p14="http://schemas.microsoft.com/office/powerpoint/2010/main" val="398455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894113" y="1134835"/>
            <a:ext cx="9801226" cy="1077218"/>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3.37 </a:t>
            </a:r>
            <a:r>
              <a:rPr lang="en-US" sz="4000" dirty="0">
                <a:solidFill>
                  <a:prstClr val="black"/>
                </a:solidFill>
                <a:latin typeface="Calibri" panose="020F0502020204030204"/>
              </a:rPr>
              <a:t>Network ports – SRM server (continued)</a:t>
            </a:r>
          </a:p>
          <a:p>
            <a:endParaRPr lang="en-US" sz="2400" dirty="0">
              <a:solidFill>
                <a:prstClr val="black"/>
              </a:solidFill>
              <a:latin typeface="Calibri" panose="020F0502020204030204"/>
            </a:endParaRPr>
          </a:p>
        </p:txBody>
      </p:sp>
      <p:pic>
        <p:nvPicPr>
          <p:cNvPr id="3" name="Picture 2">
            <a:extLst>
              <a:ext uri="{FF2B5EF4-FFF2-40B4-BE49-F238E27FC236}">
                <a16:creationId xmlns:a16="http://schemas.microsoft.com/office/drawing/2014/main" id="{AD56D13A-9A51-4E00-B459-67816F220133}"/>
              </a:ext>
            </a:extLst>
          </p:cNvPr>
          <p:cNvPicPr>
            <a:picLocks noChangeAspect="1"/>
          </p:cNvPicPr>
          <p:nvPr/>
        </p:nvPicPr>
        <p:blipFill>
          <a:blip r:embed="rId3"/>
          <a:stretch>
            <a:fillRect/>
          </a:stretch>
        </p:blipFill>
        <p:spPr>
          <a:xfrm>
            <a:off x="2056038" y="1862996"/>
            <a:ext cx="9477375" cy="4045975"/>
          </a:xfrm>
          <a:prstGeom prst="rect">
            <a:avLst/>
          </a:prstGeom>
        </p:spPr>
      </p:pic>
    </p:spTree>
    <p:extLst>
      <p:ext uri="{BB962C8B-B14F-4D97-AF65-F5344CB8AC3E}">
        <p14:creationId xmlns:p14="http://schemas.microsoft.com/office/powerpoint/2010/main" val="7770921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894113" y="1134835"/>
            <a:ext cx="9801226" cy="1077218"/>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3.38 </a:t>
            </a:r>
            <a:r>
              <a:rPr lang="en-US" sz="4000" dirty="0">
                <a:solidFill>
                  <a:prstClr val="black"/>
                </a:solidFill>
                <a:latin typeface="Calibri" panose="020F0502020204030204"/>
              </a:rPr>
              <a:t>Network ports – SRM site pairing</a:t>
            </a:r>
          </a:p>
          <a:p>
            <a:endParaRPr lang="en-US" sz="2400" dirty="0">
              <a:solidFill>
                <a:prstClr val="black"/>
              </a:solidFill>
              <a:latin typeface="Calibri" panose="020F0502020204030204"/>
            </a:endParaRPr>
          </a:p>
        </p:txBody>
      </p:sp>
      <p:pic>
        <p:nvPicPr>
          <p:cNvPr id="4" name="Picture 3">
            <a:extLst>
              <a:ext uri="{FF2B5EF4-FFF2-40B4-BE49-F238E27FC236}">
                <a16:creationId xmlns:a16="http://schemas.microsoft.com/office/drawing/2014/main" id="{006BA091-5C1D-4A6E-AF8C-40AB1A0C0222}"/>
              </a:ext>
            </a:extLst>
          </p:cNvPr>
          <p:cNvPicPr>
            <a:picLocks noChangeAspect="1"/>
          </p:cNvPicPr>
          <p:nvPr/>
        </p:nvPicPr>
        <p:blipFill>
          <a:blip r:embed="rId3"/>
          <a:stretch>
            <a:fillRect/>
          </a:stretch>
        </p:blipFill>
        <p:spPr>
          <a:xfrm>
            <a:off x="1357992" y="2365913"/>
            <a:ext cx="10432596" cy="2280035"/>
          </a:xfrm>
          <a:prstGeom prst="rect">
            <a:avLst/>
          </a:prstGeom>
        </p:spPr>
      </p:pic>
    </p:spTree>
    <p:extLst>
      <p:ext uri="{BB962C8B-B14F-4D97-AF65-F5344CB8AC3E}">
        <p14:creationId xmlns:p14="http://schemas.microsoft.com/office/powerpoint/2010/main" val="20706069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302204" y="1134835"/>
            <a:ext cx="10393135" cy="1077218"/>
          </a:xfrm>
          <a:prstGeom prst="rect">
            <a:avLst/>
          </a:prstGeom>
          <a:noFill/>
        </p:spPr>
        <p:txBody>
          <a:bodyPr wrap="square">
            <a:sp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3.38 </a:t>
            </a:r>
            <a:r>
              <a:rPr lang="en-US" sz="4000" dirty="0">
                <a:solidFill>
                  <a:prstClr val="black"/>
                </a:solidFill>
                <a:latin typeface="Calibri" panose="020F0502020204030204"/>
              </a:rPr>
              <a:t>Network ports – SRM &amp; vSphere Replication</a:t>
            </a:r>
          </a:p>
          <a:p>
            <a:endParaRPr lang="en-US" sz="2400" dirty="0">
              <a:solidFill>
                <a:prstClr val="black"/>
              </a:solidFill>
              <a:latin typeface="Calibri" panose="020F0502020204030204"/>
            </a:endParaRPr>
          </a:p>
        </p:txBody>
      </p:sp>
      <p:pic>
        <p:nvPicPr>
          <p:cNvPr id="3" name="Picture 2">
            <a:extLst>
              <a:ext uri="{FF2B5EF4-FFF2-40B4-BE49-F238E27FC236}">
                <a16:creationId xmlns:a16="http://schemas.microsoft.com/office/drawing/2014/main" id="{B6A6A937-C47A-4930-B6F3-C37617125BF0}"/>
              </a:ext>
            </a:extLst>
          </p:cNvPr>
          <p:cNvPicPr>
            <a:picLocks noChangeAspect="1"/>
          </p:cNvPicPr>
          <p:nvPr/>
        </p:nvPicPr>
        <p:blipFill>
          <a:blip r:embed="rId3"/>
          <a:stretch>
            <a:fillRect/>
          </a:stretch>
        </p:blipFill>
        <p:spPr>
          <a:xfrm>
            <a:off x="1649865" y="1988970"/>
            <a:ext cx="9697811" cy="3448603"/>
          </a:xfrm>
          <a:prstGeom prst="rect">
            <a:avLst/>
          </a:prstGeom>
        </p:spPr>
      </p:pic>
    </p:spTree>
    <p:extLst>
      <p:ext uri="{BB962C8B-B14F-4D97-AF65-F5344CB8AC3E}">
        <p14:creationId xmlns:p14="http://schemas.microsoft.com/office/powerpoint/2010/main" val="2912123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449161" y="1204232"/>
            <a:ext cx="9711418" cy="3785652"/>
          </a:xfrm>
          <a:prstGeom prst="rect">
            <a:avLst/>
          </a:prstGeom>
          <a:noFill/>
        </p:spPr>
        <p:txBody>
          <a:bodyPr wrap="square">
            <a:spAutoFit/>
          </a:bodyPr>
          <a:lstStyle/>
          <a:p>
            <a:r>
              <a:rPr lang="en-US" sz="4000" dirty="0">
                <a:solidFill>
                  <a:prstClr val="black"/>
                </a:solidFill>
                <a:latin typeface="Calibri" panose="020F0502020204030204"/>
              </a:rPr>
              <a:t>4.1 Fit with VMware and 3rd party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For VMware products the best place to start is the compatibility matrix for your SRM version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hlinkClick r:id="rId3"/>
              </a:rPr>
              <a:t>https://docs.vmware.com/en/Site-Recovery-Manager/8.4/rn/srm-compat-matrix-8-4.html</a:t>
            </a:r>
            <a:r>
              <a:rPr lang="en-US" sz="2400" dirty="0">
                <a:solidFill>
                  <a:prstClr val="black"/>
                </a:solidFill>
                <a:latin typeface="Calibri" panose="020F0502020204030204"/>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It also shows how to check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with the Interoperability </a:t>
            </a:r>
            <a:r>
              <a:rPr lang="en-US" sz="2300" dirty="0">
                <a:solidFill>
                  <a:prstClr val="black"/>
                </a:solidFill>
                <a:latin typeface="Calibri" panose="020F0502020204030204"/>
              </a:rPr>
              <a:t>Matrix</a:t>
            </a:r>
          </a:p>
        </p:txBody>
      </p:sp>
      <p:pic>
        <p:nvPicPr>
          <p:cNvPr id="3" name="Picture 2">
            <a:extLst>
              <a:ext uri="{FF2B5EF4-FFF2-40B4-BE49-F238E27FC236}">
                <a16:creationId xmlns:a16="http://schemas.microsoft.com/office/drawing/2014/main" id="{A69A75FB-4629-4B86-AB49-F793B5BDC991}"/>
              </a:ext>
            </a:extLst>
          </p:cNvPr>
          <p:cNvPicPr>
            <a:picLocks noChangeAspect="1"/>
          </p:cNvPicPr>
          <p:nvPr/>
        </p:nvPicPr>
        <p:blipFill>
          <a:blip r:embed="rId4"/>
          <a:stretch>
            <a:fillRect/>
          </a:stretch>
        </p:blipFill>
        <p:spPr>
          <a:xfrm>
            <a:off x="5467350" y="4380615"/>
            <a:ext cx="6724650" cy="1828335"/>
          </a:xfrm>
          <a:prstGeom prst="rect">
            <a:avLst/>
          </a:prstGeom>
        </p:spPr>
      </p:pic>
    </p:spTree>
    <p:extLst>
      <p:ext uri="{BB962C8B-B14F-4D97-AF65-F5344CB8AC3E}">
        <p14:creationId xmlns:p14="http://schemas.microsoft.com/office/powerpoint/2010/main" val="23199476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9" y="1134835"/>
            <a:ext cx="9237890" cy="3416320"/>
          </a:xfrm>
          <a:prstGeom prst="rect">
            <a:avLst/>
          </a:prstGeom>
          <a:noFill/>
        </p:spPr>
        <p:txBody>
          <a:bodyPr wrap="square">
            <a:spAutoFit/>
          </a:bodyPr>
          <a:lstStyle/>
          <a:p>
            <a:r>
              <a:rPr lang="en-US" sz="4000" dirty="0">
                <a:solidFill>
                  <a:prstClr val="black"/>
                </a:solidFill>
                <a:latin typeface="Calibri" panose="020F0502020204030204"/>
              </a:rPr>
              <a:t>4.2 Fit with VMware and 3rd party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Integration with Storage Arrays is an important aspect of vSphere when not using vSphere Replication.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Storage array and Storage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 Adapters (SRAs) or </a:t>
            </a:r>
            <a:r>
              <a:rPr lang="en-US" sz="2400" dirty="0" err="1">
                <a:solidFill>
                  <a:prstClr val="black"/>
                </a:solidFill>
                <a:latin typeface="Calibri" panose="020F0502020204030204"/>
              </a:rPr>
              <a:t>vVols</a:t>
            </a:r>
            <a:r>
              <a:rPr lang="en-US" sz="2400" dirty="0">
                <a:solidFill>
                  <a:prstClr val="black"/>
                </a:solidFill>
                <a:latin typeface="Calibri" panose="020F0502020204030204"/>
              </a:rPr>
              <a:t> are found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in the Compatibility Guide</a:t>
            </a:r>
          </a:p>
        </p:txBody>
      </p:sp>
      <p:pic>
        <p:nvPicPr>
          <p:cNvPr id="4" name="Picture 3">
            <a:extLst>
              <a:ext uri="{FF2B5EF4-FFF2-40B4-BE49-F238E27FC236}">
                <a16:creationId xmlns:a16="http://schemas.microsoft.com/office/drawing/2014/main" id="{9CF724DC-5928-45CF-967E-EBC0C57650EF}"/>
              </a:ext>
            </a:extLst>
          </p:cNvPr>
          <p:cNvPicPr>
            <a:picLocks noChangeAspect="1"/>
          </p:cNvPicPr>
          <p:nvPr/>
        </p:nvPicPr>
        <p:blipFill>
          <a:blip r:embed="rId3"/>
          <a:stretch>
            <a:fillRect/>
          </a:stretch>
        </p:blipFill>
        <p:spPr>
          <a:xfrm>
            <a:off x="6621236" y="3514822"/>
            <a:ext cx="5533344" cy="2705392"/>
          </a:xfrm>
          <a:prstGeom prst="rect">
            <a:avLst/>
          </a:prstGeom>
        </p:spPr>
      </p:pic>
    </p:spTree>
    <p:extLst>
      <p:ext uri="{BB962C8B-B14F-4D97-AF65-F5344CB8AC3E}">
        <p14:creationId xmlns:p14="http://schemas.microsoft.com/office/powerpoint/2010/main" val="13009889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9" y="1134835"/>
            <a:ext cx="9237890" cy="2662267"/>
          </a:xfrm>
          <a:prstGeom prst="rect">
            <a:avLst/>
          </a:prstGeom>
          <a:noFill/>
        </p:spPr>
        <p:txBody>
          <a:bodyPr wrap="square">
            <a:spAutoFit/>
          </a:bodyPr>
          <a:lstStyle/>
          <a:p>
            <a:r>
              <a:rPr lang="en-US" sz="4000" dirty="0">
                <a:solidFill>
                  <a:prstClr val="black"/>
                </a:solidFill>
                <a:latin typeface="Calibri" panose="020F0502020204030204"/>
              </a:rPr>
              <a:t>4.3 Fit with VMware and 3rd party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Link for SRA search. 8.4 did not add big changes for SRAs </a:t>
            </a:r>
            <a:r>
              <a:rPr lang="en-US" sz="2400" dirty="0">
                <a:solidFill>
                  <a:prstClr val="black"/>
                </a:solidFill>
                <a:latin typeface="Calibri" panose="020F0502020204030204"/>
                <a:hlinkClick r:id="rId3"/>
              </a:rPr>
              <a:t>https://www.vmware.com/resources/compatibility/search.php?deviceCategory=sra</a:t>
            </a: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300" dirty="0">
              <a:solidFill>
                <a:prstClr val="black"/>
              </a:solidFill>
              <a:latin typeface="Calibri" panose="020F0502020204030204"/>
            </a:endParaRPr>
          </a:p>
        </p:txBody>
      </p:sp>
      <p:pic>
        <p:nvPicPr>
          <p:cNvPr id="3" name="Picture 2">
            <a:extLst>
              <a:ext uri="{FF2B5EF4-FFF2-40B4-BE49-F238E27FC236}">
                <a16:creationId xmlns:a16="http://schemas.microsoft.com/office/drawing/2014/main" id="{41C7EE2C-F656-40CF-93EF-D4C70D930D3A}"/>
              </a:ext>
            </a:extLst>
          </p:cNvPr>
          <p:cNvPicPr>
            <a:picLocks noChangeAspect="1"/>
          </p:cNvPicPr>
          <p:nvPr/>
        </p:nvPicPr>
        <p:blipFill>
          <a:blip r:embed="rId4"/>
          <a:stretch>
            <a:fillRect/>
          </a:stretch>
        </p:blipFill>
        <p:spPr>
          <a:xfrm>
            <a:off x="2796268" y="3388903"/>
            <a:ext cx="7873092" cy="2881022"/>
          </a:xfrm>
          <a:prstGeom prst="rect">
            <a:avLst/>
          </a:prstGeom>
        </p:spPr>
      </p:pic>
    </p:spTree>
    <p:extLst>
      <p:ext uri="{BB962C8B-B14F-4D97-AF65-F5344CB8AC3E}">
        <p14:creationId xmlns:p14="http://schemas.microsoft.com/office/powerpoint/2010/main" val="27514646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9" y="1134835"/>
            <a:ext cx="9237890" cy="2262158"/>
          </a:xfrm>
          <a:prstGeom prst="rect">
            <a:avLst/>
          </a:prstGeom>
          <a:noFill/>
        </p:spPr>
        <p:txBody>
          <a:bodyPr wrap="square">
            <a:spAutoFit/>
          </a:bodyPr>
          <a:lstStyle/>
          <a:p>
            <a:r>
              <a:rPr lang="en-US" sz="4000" dirty="0">
                <a:solidFill>
                  <a:prstClr val="black"/>
                </a:solidFill>
                <a:latin typeface="Calibri" panose="020F0502020204030204"/>
              </a:rPr>
              <a:t>4.4 Fit with VMware and 3rd party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prstClr val="black"/>
                </a:solidFill>
                <a:latin typeface="Calibri" panose="020F0502020204030204"/>
              </a:rPr>
              <a:t>Link for </a:t>
            </a:r>
            <a:r>
              <a:rPr lang="en-US" sz="2300" dirty="0" err="1">
                <a:solidFill>
                  <a:prstClr val="black"/>
                </a:solidFill>
                <a:latin typeface="Calibri" panose="020F0502020204030204"/>
              </a:rPr>
              <a:t>vVols</a:t>
            </a:r>
            <a:r>
              <a:rPr lang="en-US" sz="2300" dirty="0">
                <a:solidFill>
                  <a:prstClr val="black"/>
                </a:solidFill>
                <a:latin typeface="Calibri" panose="020F0502020204030204"/>
              </a:rPr>
              <a:t> search. 8.4 did not add big changes for SRAs compared to 8.3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solidFill>
                  <a:prstClr val="black"/>
                </a:solidFill>
                <a:latin typeface="Calibri" panose="020F0502020204030204"/>
                <a:hlinkClick r:id="rId3"/>
              </a:rPr>
              <a:t>https://www.vmware.com/resources/compatibility/search.php?deviceCategory=srmvvol</a:t>
            </a:r>
            <a:r>
              <a:rPr lang="en-US" sz="2300" dirty="0">
                <a:solidFill>
                  <a:prstClr val="black"/>
                </a:solidFill>
                <a:latin typeface="Calibri" panose="020F0502020204030204"/>
              </a:rPr>
              <a:t> </a:t>
            </a:r>
          </a:p>
        </p:txBody>
      </p:sp>
      <p:pic>
        <p:nvPicPr>
          <p:cNvPr id="4" name="Picture 3">
            <a:extLst>
              <a:ext uri="{FF2B5EF4-FFF2-40B4-BE49-F238E27FC236}">
                <a16:creationId xmlns:a16="http://schemas.microsoft.com/office/drawing/2014/main" id="{320BF218-9CF6-4D50-A30E-99EF045CB76E}"/>
              </a:ext>
            </a:extLst>
          </p:cNvPr>
          <p:cNvPicPr>
            <a:picLocks noChangeAspect="1"/>
          </p:cNvPicPr>
          <p:nvPr/>
        </p:nvPicPr>
        <p:blipFill>
          <a:blip r:embed="rId4"/>
          <a:stretch>
            <a:fillRect/>
          </a:stretch>
        </p:blipFill>
        <p:spPr>
          <a:xfrm>
            <a:off x="2281917" y="3654581"/>
            <a:ext cx="8505825" cy="1705274"/>
          </a:xfrm>
          <a:prstGeom prst="rect">
            <a:avLst/>
          </a:prstGeom>
        </p:spPr>
      </p:pic>
    </p:spTree>
    <p:extLst>
      <p:ext uri="{BB962C8B-B14F-4D97-AF65-F5344CB8AC3E}">
        <p14:creationId xmlns:p14="http://schemas.microsoft.com/office/powerpoint/2010/main" val="15905286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9" y="1134835"/>
            <a:ext cx="9237890" cy="4770537"/>
          </a:xfrm>
          <a:prstGeom prst="rect">
            <a:avLst/>
          </a:prstGeom>
          <a:noFill/>
        </p:spPr>
        <p:txBody>
          <a:bodyPr wrap="square">
            <a:spAutoFit/>
          </a:bodyPr>
          <a:lstStyle/>
          <a:p>
            <a:r>
              <a:rPr lang="en-US" sz="4000" dirty="0">
                <a:solidFill>
                  <a:prstClr val="black"/>
                </a:solidFill>
                <a:latin typeface="Calibri" panose="020F0502020204030204"/>
              </a:rPr>
              <a:t>Additional links discussed live</a:t>
            </a:r>
          </a:p>
          <a:p>
            <a:endParaRPr lang="en-US" sz="2400" dirty="0">
              <a:solidFill>
                <a:prstClr val="black"/>
              </a:solidFill>
              <a:latin typeface="Calibri" panose="020F0502020204030204"/>
            </a:endParaRPr>
          </a:p>
          <a:p>
            <a:r>
              <a:rPr lang="en-US" sz="2400" dirty="0">
                <a:solidFill>
                  <a:prstClr val="black"/>
                </a:solidFill>
                <a:latin typeface="Calibri" panose="020F0502020204030204"/>
              </a:rPr>
              <a:t>HCX integrates with SRM </a:t>
            </a:r>
            <a:r>
              <a:rPr lang="en-US" sz="2400" dirty="0">
                <a:solidFill>
                  <a:prstClr val="black"/>
                </a:solidFill>
                <a:latin typeface="Calibri" panose="020F0502020204030204"/>
                <a:hlinkClick r:id="rId3"/>
              </a:rPr>
              <a:t>https://docs.vmware.com/en/VMware-HCX/services/user-guide/GUID-B842696B-89EF-4183-9C73-B77157F56055.html</a:t>
            </a:r>
            <a:r>
              <a:rPr lang="en-US" sz="2400" dirty="0">
                <a:solidFill>
                  <a:prstClr val="black"/>
                </a:solidFill>
                <a:latin typeface="Calibri" panose="020F0502020204030204"/>
              </a:rPr>
              <a:t> </a:t>
            </a:r>
          </a:p>
          <a:p>
            <a:endParaRPr lang="en-US" sz="2400" dirty="0">
              <a:solidFill>
                <a:prstClr val="black"/>
              </a:solidFill>
              <a:latin typeface="Calibri" panose="020F0502020204030204"/>
            </a:endParaRPr>
          </a:p>
          <a:p>
            <a:r>
              <a:rPr lang="en-US" sz="2400" dirty="0">
                <a:solidFill>
                  <a:prstClr val="black"/>
                </a:solidFill>
                <a:latin typeface="Calibri" panose="020F0502020204030204"/>
              </a:rPr>
              <a:t>Advanced cross vCenter integrated in vSphere 7u1c </a:t>
            </a:r>
            <a:r>
              <a:rPr lang="en-US" sz="2400" dirty="0">
                <a:solidFill>
                  <a:prstClr val="black"/>
                </a:solidFill>
                <a:latin typeface="Calibri" panose="020F0502020204030204"/>
                <a:hlinkClick r:id="rId4"/>
              </a:rPr>
              <a:t>https://blogs.vmware.com/vsphere/2020/12/advanced-cross-vcenter-server-migration-integrated-in-vsphere-7-u1c.html</a:t>
            </a:r>
            <a:r>
              <a:rPr lang="en-US" sz="2400" dirty="0">
                <a:solidFill>
                  <a:prstClr val="black"/>
                </a:solidFill>
                <a:latin typeface="Calibri" panose="020F0502020204030204"/>
              </a:rPr>
              <a:t> previously available as a fling </a:t>
            </a:r>
            <a:r>
              <a:rPr lang="en-US" sz="2400" dirty="0">
                <a:solidFill>
                  <a:prstClr val="black"/>
                </a:solidFill>
                <a:latin typeface="Calibri" panose="020F0502020204030204"/>
                <a:hlinkClick r:id="rId5"/>
              </a:rPr>
              <a:t>https://flings.vmware.com/cross-vcenter-workload-migration-utility</a:t>
            </a:r>
            <a:r>
              <a:rPr lang="en-US" sz="2400" dirty="0">
                <a:solidFill>
                  <a:prstClr val="black"/>
                </a:solidFill>
                <a:latin typeface="Calibri" panose="020F0502020204030204"/>
              </a:rPr>
              <a:t> </a:t>
            </a:r>
          </a:p>
          <a:p>
            <a:endParaRPr lang="en-US" sz="2400" dirty="0">
              <a:solidFill>
                <a:prstClr val="black"/>
              </a:solidFill>
              <a:latin typeface="Calibri" panose="020F0502020204030204"/>
            </a:endParaRPr>
          </a:p>
        </p:txBody>
      </p:sp>
    </p:spTree>
    <p:extLst>
      <p:ext uri="{BB962C8B-B14F-4D97-AF65-F5344CB8AC3E}">
        <p14:creationId xmlns:p14="http://schemas.microsoft.com/office/powerpoint/2010/main" val="11888155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9" y="1134835"/>
            <a:ext cx="9237890" cy="4401205"/>
          </a:xfrm>
          <a:prstGeom prst="rect">
            <a:avLst/>
          </a:prstGeom>
          <a:noFill/>
        </p:spPr>
        <p:txBody>
          <a:bodyPr wrap="square">
            <a:spAutoFit/>
          </a:bodyPr>
          <a:lstStyle/>
          <a:p>
            <a:r>
              <a:rPr lang="en-US" sz="4000" dirty="0">
                <a:solidFill>
                  <a:prstClr val="black"/>
                </a:solidFill>
                <a:latin typeface="Calibri" panose="020F0502020204030204"/>
              </a:rPr>
              <a:t>The end!</a:t>
            </a:r>
          </a:p>
          <a:p>
            <a:endParaRPr lang="en-US" sz="4000" dirty="0">
              <a:solidFill>
                <a:prstClr val="black"/>
              </a:solidFill>
              <a:latin typeface="Calibri" panose="020F0502020204030204"/>
            </a:endParaRPr>
          </a:p>
          <a:p>
            <a:r>
              <a:rPr lang="en-US" sz="4000" dirty="0">
                <a:solidFill>
                  <a:prstClr val="black"/>
                </a:solidFill>
                <a:latin typeface="Calibri" panose="020F0502020204030204"/>
              </a:rPr>
              <a:t>This pptx is meant to give you a solid technical background</a:t>
            </a:r>
          </a:p>
          <a:p>
            <a:endParaRPr lang="en-US" sz="4000" dirty="0">
              <a:solidFill>
                <a:prstClr val="black"/>
              </a:solidFill>
              <a:latin typeface="Calibri" panose="020F0502020204030204"/>
            </a:endParaRPr>
          </a:p>
          <a:p>
            <a:r>
              <a:rPr lang="en-US" sz="4000" dirty="0">
                <a:solidFill>
                  <a:prstClr val="black"/>
                </a:solidFill>
                <a:latin typeface="Calibri" panose="020F0502020204030204"/>
              </a:rPr>
              <a:t>Next session we will explore real world scenarios and </a:t>
            </a:r>
            <a:r>
              <a:rPr lang="en-US" sz="4000">
                <a:solidFill>
                  <a:prstClr val="black"/>
                </a:solidFill>
                <a:latin typeface="Calibri" panose="020F0502020204030204"/>
              </a:rPr>
              <a:t>design solutions using SRM!</a:t>
            </a:r>
            <a:endParaRPr lang="en-US" sz="2300" dirty="0">
              <a:solidFill>
                <a:prstClr val="black"/>
              </a:solidFill>
              <a:latin typeface="Calibri" panose="020F0502020204030204"/>
            </a:endParaRPr>
          </a:p>
        </p:txBody>
      </p:sp>
    </p:spTree>
    <p:extLst>
      <p:ext uri="{BB962C8B-B14F-4D97-AF65-F5344CB8AC3E}">
        <p14:creationId xmlns:p14="http://schemas.microsoft.com/office/powerpoint/2010/main" val="3051854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8BCAE3-2F5C-492E-AE80-1DB6C2BF812A}"/>
              </a:ext>
            </a:extLst>
          </p:cNvPr>
          <p:cNvSpPr txBox="1"/>
          <p:nvPr/>
        </p:nvSpPr>
        <p:spPr>
          <a:xfrm>
            <a:off x="1922687" y="1134835"/>
            <a:ext cx="9707337" cy="3662541"/>
          </a:xfrm>
          <a:prstGeom prst="rect">
            <a:avLst/>
          </a:prstGeom>
          <a:noFill/>
        </p:spPr>
        <p:txBody>
          <a:bodyPr wrap="square">
            <a:spAutoFit/>
          </a:bodyPr>
          <a:lstStyle/>
          <a:p>
            <a:r>
              <a:rPr lang="en-US" sz="4000" dirty="0">
                <a:solidFill>
                  <a:prstClr val="black"/>
                </a:solidFill>
                <a:latin typeface="Calibri" panose="020F0502020204030204"/>
              </a:rPr>
              <a:t>2</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.4 </a:t>
            </a:r>
            <a:r>
              <a:rPr kumimoji="0" lang="en-US" sz="4000" b="0" i="0" u="none" strike="noStrike" kern="1200" cap="none" spc="0" normalizeH="0" baseline="0" noProof="0" dirty="0" err="1">
                <a:ln>
                  <a:noFill/>
                </a:ln>
                <a:solidFill>
                  <a:prstClr val="black"/>
                </a:solidFill>
                <a:effectLst/>
                <a:uLnTx/>
                <a:uFillTx/>
                <a:latin typeface="Calibri" panose="020F0502020204030204"/>
                <a:ea typeface="+mn-ea"/>
                <a:cs typeface="+mn-cs"/>
              </a:rPr>
              <a:t>Termin</a:t>
            </a:r>
            <a:r>
              <a:rPr lang="en-US" sz="4000" dirty="0">
                <a:solidFill>
                  <a:prstClr val="black"/>
                </a:solidFill>
                <a:latin typeface="Calibri" panose="020F0502020204030204"/>
              </a:rPr>
              <a:t>ology for Disaster Recovery</a:t>
            </a:r>
            <a:endParaRPr lang="en-US"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panose="020F0502020204030204"/>
              </a:rPr>
              <a:t>Recovery time objective (RTO): </a:t>
            </a:r>
            <a:r>
              <a:rPr lang="en-US" sz="2400" dirty="0">
                <a:solidFill>
                  <a:prstClr val="black"/>
                </a:solidFill>
                <a:latin typeface="Calibri" panose="020F0502020204030204"/>
              </a:rPr>
              <a:t>Targeted amount of time a business process should be restored after a disaster or disruption in order to avoid unacceptable consequences associated with a break in business continuity.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panose="020F0502020204030204"/>
              </a:rPr>
              <a:t>Recovery point objective (RPO): </a:t>
            </a:r>
            <a:r>
              <a:rPr lang="en-US" sz="2400" dirty="0">
                <a:solidFill>
                  <a:prstClr val="black"/>
                </a:solidFill>
                <a:latin typeface="Calibri" panose="020F0502020204030204"/>
              </a:rPr>
              <a:t>Maximum age of files recovered from backup storage for normal operations to resume if a system goes offline as a result of a hardware, program, or communications failure.</a:t>
            </a:r>
          </a:p>
        </p:txBody>
      </p:sp>
    </p:spTree>
    <p:extLst>
      <p:ext uri="{BB962C8B-B14F-4D97-AF65-F5344CB8AC3E}">
        <p14:creationId xmlns:p14="http://schemas.microsoft.com/office/powerpoint/2010/main" val="23560790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2548</TotalTime>
  <Words>5532</Words>
  <Application>Microsoft Office PowerPoint</Application>
  <PresentationFormat>Widescreen</PresentationFormat>
  <Paragraphs>465</Paragraphs>
  <Slides>88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88</vt:i4>
      </vt:variant>
    </vt:vector>
  </HeadingPairs>
  <TitlesOfParts>
    <vt:vector size="94" baseType="lpstr">
      <vt:lpstr>-apple-system</vt:lpstr>
      <vt:lpstr>Arial</vt:lpstr>
      <vt:lpstr>Calibri</vt:lpstr>
      <vt:lpstr>Calibri Light</vt:lpstr>
      <vt:lpstr>metropolis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Agustin Malanco Leyva</dc:creator>
  <cp:lastModifiedBy>Ariel Sanchez</cp:lastModifiedBy>
  <cp:revision>2</cp:revision>
  <dcterms:created xsi:type="dcterms:W3CDTF">2021-03-17T22:08:01Z</dcterms:created>
  <dcterms:modified xsi:type="dcterms:W3CDTF">2021-04-22T15:32:35Z</dcterms:modified>
</cp:coreProperties>
</file>